
<file path=[Content_Types].xml><?xml version="1.0" encoding="utf-8"?>
<Types xmlns="http://schemas.openxmlformats.org/package/2006/content-types">
  <Default Extension="jpeg" ContentType="image/jpeg"/>
  <Default Extension="emf" ContentType="image/x-emf"/>
  <Default Extension="png" ContentType="image/png"/>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diagrams/colors1.xml" ContentType="application/vnd.openxmlformats-officedocument.drawingml.diagramColors+xml"/>
  <Override PartName="/ppt/diagrams/colors2.xml" ContentType="application/vnd.openxmlformats-officedocument.drawingml.diagramColors+xml"/>
  <Override PartName="/ppt/diagrams/colors3.xml" ContentType="application/vnd.openxmlformats-officedocument.drawingml.diagramColors+xml"/>
  <Override PartName="/ppt/diagrams/colors4.xml" ContentType="application/vnd.openxmlformats-officedocument.drawingml.diagramColors+xml"/>
  <Override PartName="/ppt/diagrams/colors5.xml" ContentType="application/vnd.openxmlformats-officedocument.drawingml.diagramColors+xml"/>
  <Override PartName="/ppt/diagrams/colors6.xml" ContentType="application/vnd.openxmlformats-officedocument.drawingml.diagramColors+xml"/>
  <Override PartName="/ppt/diagrams/colors7.xml" ContentType="application/vnd.openxmlformats-officedocument.drawingml.diagramColors+xml"/>
  <Override PartName="/ppt/diagrams/colors8.xml" ContentType="application/vnd.openxmlformats-officedocument.drawingml.diagramColors+xml"/>
  <Override PartName="/ppt/diagrams/data1.xml" ContentType="application/vnd.openxmlformats-officedocument.drawingml.diagramData+xml"/>
  <Override PartName="/ppt/diagrams/data2.xml" ContentType="application/vnd.openxmlformats-officedocument.drawingml.diagramData+xml"/>
  <Override PartName="/ppt/diagrams/data3.xml" ContentType="application/vnd.openxmlformats-officedocument.drawingml.diagramData+xml"/>
  <Override PartName="/ppt/diagrams/data4.xml" ContentType="application/vnd.openxmlformats-officedocument.drawingml.diagramData+xml"/>
  <Override PartName="/ppt/diagrams/data5.xml" ContentType="application/vnd.openxmlformats-officedocument.drawingml.diagramData+xml"/>
  <Override PartName="/ppt/diagrams/data6.xml" ContentType="application/vnd.openxmlformats-officedocument.drawingml.diagramData+xml"/>
  <Override PartName="/ppt/diagrams/data7.xml" ContentType="application/vnd.openxmlformats-officedocument.drawingml.diagramData+xml"/>
  <Override PartName="/ppt/diagrams/data8.xml" ContentType="application/vnd.openxmlformats-officedocument.drawingml.diagramData+xml"/>
  <Override PartName="/ppt/diagrams/drawing1.xml" ContentType="application/vnd.ms-office.drawingml.diagramDrawing+xml"/>
  <Override PartName="/ppt/diagrams/drawing2.xml" ContentType="application/vnd.ms-office.drawingml.diagramDrawing+xml"/>
  <Override PartName="/ppt/diagrams/drawing3.xml" ContentType="application/vnd.ms-office.drawingml.diagramDrawing+xml"/>
  <Override PartName="/ppt/diagrams/drawing4.xml" ContentType="application/vnd.ms-office.drawingml.diagramDrawing+xml"/>
  <Override PartName="/ppt/diagrams/drawing5.xml" ContentType="application/vnd.ms-office.drawingml.diagramDrawing+xml"/>
  <Override PartName="/ppt/diagrams/drawing6.xml" ContentType="application/vnd.ms-office.drawingml.diagramDrawing+xml"/>
  <Override PartName="/ppt/diagrams/drawing7.xml" ContentType="application/vnd.ms-office.drawingml.diagramDrawing+xml"/>
  <Override PartName="/ppt/diagrams/drawing8.xml" ContentType="application/vnd.ms-office.drawingml.diagramDrawing+xml"/>
  <Override PartName="/ppt/diagrams/layout1.xml" ContentType="application/vnd.openxmlformats-officedocument.drawingml.diagramLayout+xml"/>
  <Override PartName="/ppt/diagrams/layout2.xml" ContentType="application/vnd.openxmlformats-officedocument.drawingml.diagramLayout+xml"/>
  <Override PartName="/ppt/diagrams/layout3.xml" ContentType="application/vnd.openxmlformats-officedocument.drawingml.diagramLayout+xml"/>
  <Override PartName="/ppt/diagrams/layout4.xml" ContentType="application/vnd.openxmlformats-officedocument.drawingml.diagramLayout+xml"/>
  <Override PartName="/ppt/diagrams/layout5.xml" ContentType="application/vnd.openxmlformats-officedocument.drawingml.diagramLayout+xml"/>
  <Override PartName="/ppt/diagrams/layout6.xml" ContentType="application/vnd.openxmlformats-officedocument.drawingml.diagramLayout+xml"/>
  <Override PartName="/ppt/diagrams/layout7.xml" ContentType="application/vnd.openxmlformats-officedocument.drawingml.diagramLayout+xml"/>
  <Override PartName="/ppt/diagrams/layout8.xml" ContentType="application/vnd.openxmlformats-officedocument.drawingml.diagramLayout+xml"/>
  <Override PartName="/ppt/diagrams/quickStyle1.xml" ContentType="application/vnd.openxmlformats-officedocument.drawingml.diagramStyle+xml"/>
  <Override PartName="/ppt/diagrams/quickStyle2.xml" ContentType="application/vnd.openxmlformats-officedocument.drawingml.diagramStyle+xml"/>
  <Override PartName="/ppt/diagrams/quickStyle3.xml" ContentType="application/vnd.openxmlformats-officedocument.drawingml.diagramStyle+xml"/>
  <Override PartName="/ppt/diagrams/quickStyle4.xml" ContentType="application/vnd.openxmlformats-officedocument.drawingml.diagramStyle+xml"/>
  <Override PartName="/ppt/diagrams/quickStyle5.xml" ContentType="application/vnd.openxmlformats-officedocument.drawingml.diagramStyle+xml"/>
  <Override PartName="/ppt/diagrams/quickStyle6.xml" ContentType="application/vnd.openxmlformats-officedocument.drawingml.diagramStyle+xml"/>
  <Override PartName="/ppt/diagrams/quickStyle7.xml" ContentType="application/vnd.openxmlformats-officedocument.drawingml.diagramStyle+xml"/>
  <Override PartName="/ppt/diagrams/quickStyle8.xml" ContentType="application/vnd.openxmlformats-officedocument.drawingml.diagramStyle+xml"/>
  <Override PartName="/ppt/handoutMasters/handoutMaster1.xml" ContentType="application/vnd.openxmlformats-officedocument.presentationml.handoutMaster+xml"/>
  <Override PartName="/ppt/media/image14.pdf" ContentType="application/pdf"/>
  <Override PartName="/ppt/media/image32.pdf" ContentType="application/pdf"/>
  <Override PartName="/ppt/media/image35.pdf" ContentType="application/pdf"/>
  <Override PartName="/ppt/media/image38.pdf" ContentType="application/pdf"/>
  <Override PartName="/ppt/media/image40.pdf" ContentType="application/pdf"/>
  <Override PartName="/ppt/media/image42.pdf" ContentType="application/pdf"/>
  <Override PartName="/ppt/media/image44.pdf" ContentType="application/pdf"/>
  <Override PartName="/ppt/media/image46.pdf" ContentType="application/pdf"/>
  <Override PartName="/ppt/media/image49.pdf" ContentType="application/pdf"/>
  <Override PartName="/ppt/media/image51.pdf" ContentType="application/pdf"/>
  <Override PartName="/ppt/media/image53.pdf" ContentType="application/pdf"/>
  <Override PartName="/ppt/media/image54.pdf" ContentType="application/pdf"/>
  <Override PartName="/ppt/media/image57.pdf" ContentType="application/pdf"/>
  <Override PartName="/ppt/media/image59.pdf" ContentType="application/pdf"/>
  <Override PartName="/ppt/media/image61.pdf" ContentType="application/pdf"/>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4"/>
  </p:notesMasterIdLst>
  <p:handoutMasterIdLst>
    <p:handoutMasterId r:id="rId52"/>
  </p:handoutMasterIdLst>
  <p:sldIdLst>
    <p:sldId id="327" r:id="rId3"/>
    <p:sldId id="383" r:id="rId5"/>
    <p:sldId id="330" r:id="rId6"/>
    <p:sldId id="384" r:id="rId7"/>
    <p:sldId id="331" r:id="rId8"/>
    <p:sldId id="350" r:id="rId9"/>
    <p:sldId id="385" r:id="rId10"/>
    <p:sldId id="386" r:id="rId11"/>
    <p:sldId id="387" r:id="rId12"/>
    <p:sldId id="427" r:id="rId13"/>
    <p:sldId id="428" r:id="rId14"/>
    <p:sldId id="429" r:id="rId15"/>
    <p:sldId id="333" r:id="rId16"/>
    <p:sldId id="334" r:id="rId17"/>
    <p:sldId id="335" r:id="rId18"/>
    <p:sldId id="336" r:id="rId19"/>
    <p:sldId id="337" r:id="rId20"/>
    <p:sldId id="338" r:id="rId21"/>
    <p:sldId id="388" r:id="rId22"/>
    <p:sldId id="291" r:id="rId23"/>
    <p:sldId id="292" r:id="rId24"/>
    <p:sldId id="293" r:id="rId25"/>
    <p:sldId id="389" r:id="rId26"/>
    <p:sldId id="294" r:id="rId27"/>
    <p:sldId id="339" r:id="rId28"/>
    <p:sldId id="295" r:id="rId29"/>
    <p:sldId id="296" r:id="rId30"/>
    <p:sldId id="340" r:id="rId31"/>
    <p:sldId id="341" r:id="rId32"/>
    <p:sldId id="342" r:id="rId33"/>
    <p:sldId id="297" r:id="rId34"/>
    <p:sldId id="298" r:id="rId35"/>
    <p:sldId id="390" r:id="rId36"/>
    <p:sldId id="300" r:id="rId37"/>
    <p:sldId id="301" r:id="rId38"/>
    <p:sldId id="305" r:id="rId39"/>
    <p:sldId id="303" r:id="rId40"/>
    <p:sldId id="304" r:id="rId41"/>
    <p:sldId id="391" r:id="rId42"/>
    <p:sldId id="343" r:id="rId43"/>
    <p:sldId id="344" r:id="rId44"/>
    <p:sldId id="345" r:id="rId45"/>
    <p:sldId id="346" r:id="rId46"/>
    <p:sldId id="347" r:id="rId47"/>
    <p:sldId id="306" r:id="rId48"/>
    <p:sldId id="348" r:id="rId49"/>
    <p:sldId id="349" r:id="rId50"/>
    <p:sldId id="329" r:id="rId51"/>
  </p:sldIdLst>
  <p:sldSz cx="9144000" cy="6858000" type="screen4x3"/>
  <p:notesSz cx="6858000" cy="9144000"/>
  <p:defaultTextStyle>
    <a:defPPr>
      <a:defRPr lang="en-AU"/>
    </a:defPPr>
    <a:lvl1pPr algn="l" rtl="0" fontAlgn="base">
      <a:spcBef>
        <a:spcPct val="0"/>
      </a:spcBef>
      <a:spcAft>
        <a:spcPct val="0"/>
      </a:spcAft>
      <a:defRPr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457200" rtl="0" eaLnBrk="1" latinLnBrk="0" hangingPunct="1">
      <a:defRPr kern="1200">
        <a:solidFill>
          <a:schemeClr val="tx1"/>
        </a:solidFill>
        <a:latin typeface="Arial" panose="020B0604020202020204" pitchFamily="34" charset="0"/>
        <a:ea typeface="+mn-ea"/>
        <a:cs typeface="+mn-cs"/>
      </a:defRPr>
    </a:lvl6pPr>
    <a:lvl7pPr marL="2743200" algn="l" defTabSz="457200" rtl="0" eaLnBrk="1" latinLnBrk="0" hangingPunct="1">
      <a:defRPr kern="1200">
        <a:solidFill>
          <a:schemeClr val="tx1"/>
        </a:solidFill>
        <a:latin typeface="Arial" panose="020B0604020202020204" pitchFamily="34" charset="0"/>
        <a:ea typeface="+mn-ea"/>
        <a:cs typeface="+mn-cs"/>
      </a:defRPr>
    </a:lvl7pPr>
    <a:lvl8pPr marL="3200400" algn="l" defTabSz="457200" rtl="0" eaLnBrk="1" latinLnBrk="0" hangingPunct="1">
      <a:defRPr kern="1200">
        <a:solidFill>
          <a:schemeClr val="tx1"/>
        </a:solidFill>
        <a:latin typeface="Arial" panose="020B0604020202020204" pitchFamily="34" charset="0"/>
        <a:ea typeface="+mn-ea"/>
        <a:cs typeface="+mn-cs"/>
      </a:defRPr>
    </a:lvl8pPr>
    <a:lvl9pPr marL="3657600" algn="l" defTabSz="457200" rtl="0" eaLnBrk="1" latinLnBrk="0" hangingPunct="1">
      <a:defRPr kern="1200">
        <a:solidFill>
          <a:schemeClr val="tx1"/>
        </a:solidFill>
        <a:latin typeface="Arial" panose="020B0604020202020204" pitchFamily="34"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inimized">
    <p:restoredLeft sz="15620"/>
    <p:restoredTop sz="88568" autoAdjust="0"/>
  </p:normalViewPr>
  <p:slideViewPr>
    <p:cSldViewPr>
      <p:cViewPr>
        <p:scale>
          <a:sx n="100" d="100"/>
          <a:sy n="100" d="100"/>
        </p:scale>
        <p:origin x="-1720" y="-84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122" d="100"/>
          <a:sy n="122" d="100"/>
        </p:scale>
        <p:origin x="-3768" y="-96"/>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5" Type="http://schemas.openxmlformats.org/officeDocument/2006/relationships/tableStyles" Target="tableStyles.xml"/><Relationship Id="rId54" Type="http://schemas.openxmlformats.org/officeDocument/2006/relationships/viewProps" Target="viewProps.xml"/><Relationship Id="rId53" Type="http://schemas.openxmlformats.org/officeDocument/2006/relationships/presProps" Target="presProps.xml"/><Relationship Id="rId52" Type="http://schemas.openxmlformats.org/officeDocument/2006/relationships/handoutMaster" Target="handoutMasters/handoutMaster1.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iagrams/_rels/drawing1.xml.rels><?xml version="1.0" encoding="UTF-8" standalone="yes"?>
<Relationships xmlns="http://schemas.openxmlformats.org/package/2006/relationships"><Relationship Id="rId1" Type="http://schemas.openxmlformats.org/officeDocument/2006/relationships/image" Target="../media/image6.jpeg"/></Relationships>
</file>

<file path=ppt/diagrams/_rels/drawing3.xml.rels><?xml version="1.0" encoding="UTF-8" standalone="yes"?>
<Relationships xmlns="http://schemas.openxmlformats.org/package/2006/relationships"><Relationship Id="rId1" Type="http://schemas.openxmlformats.org/officeDocument/2006/relationships/image" Target="../media/image6.jpeg"/></Relationships>
</file>

<file path=ppt/diagrams/_rels/drawing4.xml.rels><?xml version="1.0" encoding="UTF-8" standalone="yes"?>
<Relationships xmlns="http://schemas.openxmlformats.org/package/2006/relationships"><Relationship Id="rId1" Type="http://schemas.openxmlformats.org/officeDocument/2006/relationships/image" Target="../media/image6.jpeg"/></Relationships>
</file>

<file path=ppt/diagrams/_rels/drawing5.xml.rels><?xml version="1.0" encoding="UTF-8" standalone="yes"?>
<Relationships xmlns="http://schemas.openxmlformats.org/package/2006/relationships"><Relationship Id="rId1" Type="http://schemas.openxmlformats.org/officeDocument/2006/relationships/image" Target="../media/image6.jpeg"/></Relationships>
</file>

<file path=ppt/diagrams/_rels/drawing6.xml.rels><?xml version="1.0" encoding="UTF-8" standalone="yes"?>
<Relationships xmlns="http://schemas.openxmlformats.org/package/2006/relationships"><Relationship Id="rId1" Type="http://schemas.openxmlformats.org/officeDocument/2006/relationships/image" Target="../media/image6.jpeg"/></Relationships>
</file>

<file path=ppt/diagrams/_rels/drawing7.xml.rels><?xml version="1.0" encoding="UTF-8" standalone="yes"?>
<Relationships xmlns="http://schemas.openxmlformats.org/package/2006/relationships"><Relationship Id="rId1" Type="http://schemas.openxmlformats.org/officeDocument/2006/relationships/image" Target="../media/image6.jpeg"/></Relationships>
</file>

<file path=ppt/diagrams/_rels/drawing8.xml.rels><?xml version="1.0" encoding="UTF-8" standalone="yes"?>
<Relationships xmlns="http://schemas.openxmlformats.org/package/2006/relationships"><Relationship Id="rId1" Type="http://schemas.openxmlformats.org/officeDocument/2006/relationships/image" Target="../media/image6.jpe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6AEA7591-2717-294E-AC74-2F172A4BEE55}" type="doc">
      <dgm:prSet loTypeId="urn:microsoft.com/office/officeart/2005/8/layout/lProcess2" loCatId="list" qsTypeId="urn:microsoft.com/office/officeart/2005/8/quickstyle/simple4" qsCatId="simple" csTypeId="urn:microsoft.com/office/officeart/2005/8/colors/accent1_2" csCatId="accent1" phldr="1"/>
      <dgm:spPr/>
      <dgm:t>
        <a:bodyPr/>
        <a:lstStyle/>
        <a:p>
          <a:endParaRPr lang="en-US"/>
        </a:p>
      </dgm:t>
    </dgm:pt>
    <dgm:pt modelId="{5F7A0593-40EF-7443-B9C7-B17AAC770186}">
      <dgm:prSet phldrT="[Text]" custT="1"/>
      <dgm:spPr>
        <a:ln w="19050">
          <a:solidFill>
            <a:schemeClr val="tx2">
              <a:lumMod val="60000"/>
              <a:lumOff val="40000"/>
            </a:schemeClr>
          </a:solidFill>
        </a:ln>
        <a:effectLst/>
      </dgm:spPr>
      <dgm:t>
        <a:bodyPr/>
        <a:lstStyle/>
        <a:p>
          <a:r>
            <a:rPr lang="en-US" sz="2400" b="1" dirty="0" smtClean="0">
              <a:effectLst/>
            </a:rPr>
            <a:t>Channel</a:t>
          </a:r>
          <a:endParaRPr lang="en-US" sz="2400" b="1" dirty="0">
            <a:effectLst/>
          </a:endParaRPr>
        </a:p>
      </dgm:t>
    </dgm:pt>
    <dgm:pt modelId="{5A1B5EDB-2951-0946-8D14-FF5D7B1E31E2}" cxnId="{036C5106-7C5E-454C-9236-E7B42F4D24C2}" type="parTrans">
      <dgm:prSet/>
      <dgm:spPr/>
      <dgm:t>
        <a:bodyPr/>
        <a:lstStyle/>
        <a:p>
          <a:endParaRPr lang="en-US"/>
        </a:p>
      </dgm:t>
    </dgm:pt>
    <dgm:pt modelId="{994B5059-DE77-C346-91CC-BA59A87E4E48}" cxnId="{036C5106-7C5E-454C-9236-E7B42F4D24C2}" type="sibTrans">
      <dgm:prSet/>
      <dgm:spPr/>
      <dgm:t>
        <a:bodyPr/>
        <a:lstStyle/>
        <a:p>
          <a:endParaRPr lang="en-US"/>
        </a:p>
      </dgm:t>
    </dgm:pt>
    <dgm:pt modelId="{BEA58EC8-6F44-824B-8D04-115EA1FC02F2}">
      <dgm:prSet custT="1"/>
      <dgm:spPr>
        <a:ln>
          <a:solidFill>
            <a:schemeClr val="tx1"/>
          </a:solidFill>
        </a:ln>
      </dgm:spPr>
      <dgm:t>
        <a:bodyPr/>
        <a:lstStyle/>
        <a:p>
          <a:r>
            <a:rPr lang="en-US" sz="1400" dirty="0" smtClean="0">
              <a:effectLst>
                <a:outerShdw blurRad="38100" dist="38100" dir="2700000" algn="tl">
                  <a:srgbClr val="000000">
                    <a:alpha val="43137"/>
                  </a:srgbClr>
                </a:outerShdw>
              </a:effectLst>
            </a:rPr>
            <a:t>Wireless networking typically involves broadcast communications, which is far more susceptible to eavesdropping and jamming than wired networks</a:t>
          </a:r>
        </a:p>
      </dgm:t>
    </dgm:pt>
    <dgm:pt modelId="{BBB8D625-25F1-DB44-A5A2-632761202113}" cxnId="{1FFC736F-71F2-764D-996C-E064FB022629}" type="parTrans">
      <dgm:prSet/>
      <dgm:spPr/>
      <dgm:t>
        <a:bodyPr/>
        <a:lstStyle/>
        <a:p>
          <a:endParaRPr lang="en-US"/>
        </a:p>
      </dgm:t>
    </dgm:pt>
    <dgm:pt modelId="{CF938962-7E20-B54D-9975-25F5545BEC37}" cxnId="{1FFC736F-71F2-764D-996C-E064FB022629}" type="sibTrans">
      <dgm:prSet/>
      <dgm:spPr/>
      <dgm:t>
        <a:bodyPr/>
        <a:lstStyle/>
        <a:p>
          <a:endParaRPr lang="en-US"/>
        </a:p>
      </dgm:t>
    </dgm:pt>
    <dgm:pt modelId="{9C4980AA-34C1-964E-9280-C164845186A9}">
      <dgm:prSet custT="1"/>
      <dgm:spPr>
        <a:ln>
          <a:solidFill>
            <a:schemeClr val="tx1"/>
          </a:solidFill>
        </a:ln>
      </dgm:spPr>
      <dgm:t>
        <a:bodyPr/>
        <a:lstStyle/>
        <a:p>
          <a:r>
            <a:rPr lang="en-US" sz="1400" dirty="0" smtClean="0">
              <a:effectLst>
                <a:outerShdw blurRad="38100" dist="38100" dir="2700000" algn="tl">
                  <a:srgbClr val="000000">
                    <a:alpha val="43137"/>
                  </a:srgbClr>
                </a:outerShdw>
              </a:effectLst>
            </a:rPr>
            <a:t>Wireless networks are also more vulnerable to active attacks that exploit vulnerabilities in communications protocols</a:t>
          </a:r>
        </a:p>
      </dgm:t>
    </dgm:pt>
    <dgm:pt modelId="{7825D392-F834-6F45-9B2E-C5A59A596DE7}" cxnId="{F967A18F-0832-7246-BE38-313AAC28F3D1}" type="parTrans">
      <dgm:prSet/>
      <dgm:spPr/>
      <dgm:t>
        <a:bodyPr/>
        <a:lstStyle/>
        <a:p>
          <a:endParaRPr lang="en-US"/>
        </a:p>
      </dgm:t>
    </dgm:pt>
    <dgm:pt modelId="{4C28BAFB-D900-044F-A2E7-1CFE84B779F9}" cxnId="{F967A18F-0832-7246-BE38-313AAC28F3D1}" type="sibTrans">
      <dgm:prSet/>
      <dgm:spPr/>
      <dgm:t>
        <a:bodyPr/>
        <a:lstStyle/>
        <a:p>
          <a:endParaRPr lang="en-US"/>
        </a:p>
      </dgm:t>
    </dgm:pt>
    <dgm:pt modelId="{CEF1222E-8B86-2146-AED0-DB7AB15B0325}">
      <dgm:prSet custT="1"/>
      <dgm:spPr>
        <a:ln w="19050">
          <a:solidFill>
            <a:schemeClr val="tx2">
              <a:lumMod val="60000"/>
              <a:lumOff val="40000"/>
            </a:schemeClr>
          </a:solidFill>
        </a:ln>
        <a:effectLst/>
      </dgm:spPr>
      <dgm:t>
        <a:bodyPr/>
        <a:lstStyle/>
        <a:p>
          <a:r>
            <a:rPr lang="en-US" sz="2400" b="1" dirty="0" smtClean="0">
              <a:effectLst/>
            </a:rPr>
            <a:t>Mobility</a:t>
          </a:r>
        </a:p>
      </dgm:t>
    </dgm:pt>
    <dgm:pt modelId="{9C396527-8503-6343-B043-7311677CCE0B}" cxnId="{347E552D-25BE-E64F-A282-CB9A0A08080F}" type="parTrans">
      <dgm:prSet/>
      <dgm:spPr/>
      <dgm:t>
        <a:bodyPr/>
        <a:lstStyle/>
        <a:p>
          <a:endParaRPr lang="en-US"/>
        </a:p>
      </dgm:t>
    </dgm:pt>
    <dgm:pt modelId="{919814D4-B308-EF46-8761-95EDA8157785}" cxnId="{347E552D-25BE-E64F-A282-CB9A0A08080F}" type="sibTrans">
      <dgm:prSet/>
      <dgm:spPr/>
      <dgm:t>
        <a:bodyPr/>
        <a:lstStyle/>
        <a:p>
          <a:endParaRPr lang="en-US"/>
        </a:p>
      </dgm:t>
    </dgm:pt>
    <dgm:pt modelId="{2E164398-7D34-FC44-AB73-5DFE00B98D9D}">
      <dgm:prSet custT="1"/>
      <dgm:spPr>
        <a:ln>
          <a:solidFill>
            <a:schemeClr val="tx1"/>
          </a:solidFill>
        </a:ln>
      </dgm:spPr>
      <dgm:t>
        <a:bodyPr/>
        <a:lstStyle/>
        <a:p>
          <a:r>
            <a:rPr lang="en-US" sz="1400" dirty="0" smtClean="0">
              <a:effectLst>
                <a:outerShdw blurRad="38100" dist="38100" dir="2700000" algn="tl">
                  <a:srgbClr val="000000">
                    <a:alpha val="43137"/>
                  </a:srgbClr>
                </a:outerShdw>
              </a:effectLst>
            </a:rPr>
            <a:t>Wireless devices are far more portable and mobile than wired devices </a:t>
          </a:r>
        </a:p>
      </dgm:t>
    </dgm:pt>
    <dgm:pt modelId="{E6E4804B-67E9-3041-BACB-CF3FD61E4B71}" cxnId="{5A85B1E2-4852-8C48-8A25-E4816DBB2F7E}" type="parTrans">
      <dgm:prSet/>
      <dgm:spPr/>
      <dgm:t>
        <a:bodyPr/>
        <a:lstStyle/>
        <a:p>
          <a:endParaRPr lang="en-US"/>
        </a:p>
      </dgm:t>
    </dgm:pt>
    <dgm:pt modelId="{6F1ECED3-A442-364E-916F-33D8EEF3E85B}" cxnId="{5A85B1E2-4852-8C48-8A25-E4816DBB2F7E}" type="sibTrans">
      <dgm:prSet/>
      <dgm:spPr/>
      <dgm:t>
        <a:bodyPr/>
        <a:lstStyle/>
        <a:p>
          <a:endParaRPr lang="en-US"/>
        </a:p>
      </dgm:t>
    </dgm:pt>
    <dgm:pt modelId="{9854278D-CA32-2C47-B1FA-7FEDEC6CF047}">
      <dgm:prSet custT="1"/>
      <dgm:spPr>
        <a:ln>
          <a:solidFill>
            <a:schemeClr val="tx1"/>
          </a:solidFill>
        </a:ln>
      </dgm:spPr>
      <dgm:t>
        <a:bodyPr/>
        <a:lstStyle/>
        <a:p>
          <a:r>
            <a:rPr lang="en-US" sz="1400" dirty="0" smtClean="0">
              <a:effectLst>
                <a:outerShdw blurRad="38100" dist="38100" dir="2700000" algn="tl">
                  <a:srgbClr val="000000">
                    <a:alpha val="43137"/>
                  </a:srgbClr>
                </a:outerShdw>
              </a:effectLst>
            </a:rPr>
            <a:t>This mobility results in a number of risks</a:t>
          </a:r>
        </a:p>
      </dgm:t>
    </dgm:pt>
    <dgm:pt modelId="{C336F402-856E-A744-A6D8-A858E23E76AB}" cxnId="{BB9D36AF-44A2-A546-B74C-00C646D68489}" type="parTrans">
      <dgm:prSet/>
      <dgm:spPr/>
      <dgm:t>
        <a:bodyPr/>
        <a:lstStyle/>
        <a:p>
          <a:endParaRPr lang="en-US"/>
        </a:p>
      </dgm:t>
    </dgm:pt>
    <dgm:pt modelId="{37623277-AD8F-D648-834A-11AB9E0BE915}" cxnId="{BB9D36AF-44A2-A546-B74C-00C646D68489}" type="sibTrans">
      <dgm:prSet/>
      <dgm:spPr/>
      <dgm:t>
        <a:bodyPr/>
        <a:lstStyle/>
        <a:p>
          <a:endParaRPr lang="en-US"/>
        </a:p>
      </dgm:t>
    </dgm:pt>
    <dgm:pt modelId="{2E2839CA-FD40-E54F-B454-A54C58DCA1EC}">
      <dgm:prSet custT="1"/>
      <dgm:spPr>
        <a:ln w="19050">
          <a:solidFill>
            <a:schemeClr val="tx2">
              <a:lumMod val="60000"/>
              <a:lumOff val="40000"/>
            </a:schemeClr>
          </a:solidFill>
        </a:ln>
        <a:effectLst/>
      </dgm:spPr>
      <dgm:t>
        <a:bodyPr/>
        <a:lstStyle/>
        <a:p>
          <a:r>
            <a:rPr lang="en-US" sz="2400" b="1" dirty="0" smtClean="0">
              <a:effectLst/>
            </a:rPr>
            <a:t>Resources</a:t>
          </a:r>
        </a:p>
      </dgm:t>
    </dgm:pt>
    <dgm:pt modelId="{1E322007-44B1-3340-BFDD-B3464DA447FD}" cxnId="{D43F12EB-7EFF-4C4D-8A11-DDEBCC34FAC5}" type="parTrans">
      <dgm:prSet/>
      <dgm:spPr/>
      <dgm:t>
        <a:bodyPr/>
        <a:lstStyle/>
        <a:p>
          <a:endParaRPr lang="en-US"/>
        </a:p>
      </dgm:t>
    </dgm:pt>
    <dgm:pt modelId="{B56AF4C8-A1BD-EC48-9604-FE1989F6F0FF}" cxnId="{D43F12EB-7EFF-4C4D-8A11-DDEBCC34FAC5}" type="sibTrans">
      <dgm:prSet/>
      <dgm:spPr/>
      <dgm:t>
        <a:bodyPr/>
        <a:lstStyle/>
        <a:p>
          <a:endParaRPr lang="en-US"/>
        </a:p>
      </dgm:t>
    </dgm:pt>
    <dgm:pt modelId="{7EB02CAC-5F44-1844-8022-C832067FE3E5}">
      <dgm:prSet custT="1"/>
      <dgm:spPr>
        <a:ln>
          <a:solidFill>
            <a:schemeClr val="tx1"/>
          </a:solidFill>
        </a:ln>
      </dgm:spPr>
      <dgm:t>
        <a:bodyPr/>
        <a:lstStyle/>
        <a:p>
          <a:r>
            <a:rPr lang="en-US" sz="1400" dirty="0" smtClean="0">
              <a:effectLst>
                <a:outerShdw blurRad="38100" dist="38100" dir="2700000" algn="tl">
                  <a:srgbClr val="000000">
                    <a:alpha val="43137"/>
                  </a:srgbClr>
                </a:outerShdw>
              </a:effectLst>
            </a:rPr>
            <a:t>Some wireless devices, such as smartphones and tablets, have sophisticated operating systems but limited memory and processing resources with which to counter threats, including denial of service and malware</a:t>
          </a:r>
        </a:p>
      </dgm:t>
    </dgm:pt>
    <dgm:pt modelId="{12437B1F-C631-7A40-9B04-FE9480EE00CA}" cxnId="{7057C22C-F846-384D-B921-8B3E6041CA9C}" type="parTrans">
      <dgm:prSet/>
      <dgm:spPr/>
      <dgm:t>
        <a:bodyPr/>
        <a:lstStyle/>
        <a:p>
          <a:endParaRPr lang="en-US"/>
        </a:p>
      </dgm:t>
    </dgm:pt>
    <dgm:pt modelId="{5F671FEC-DA6D-534F-BAE1-5FD2F591EC9D}" cxnId="{7057C22C-F846-384D-B921-8B3E6041CA9C}" type="sibTrans">
      <dgm:prSet/>
      <dgm:spPr/>
      <dgm:t>
        <a:bodyPr/>
        <a:lstStyle/>
        <a:p>
          <a:endParaRPr lang="en-US"/>
        </a:p>
      </dgm:t>
    </dgm:pt>
    <dgm:pt modelId="{EA95307F-805F-0048-8FA0-7863F8330663}">
      <dgm:prSet custT="1"/>
      <dgm:spPr>
        <a:ln w="19050">
          <a:solidFill>
            <a:schemeClr val="tx2">
              <a:lumMod val="60000"/>
              <a:lumOff val="40000"/>
            </a:schemeClr>
          </a:solidFill>
        </a:ln>
        <a:effectLst/>
      </dgm:spPr>
      <dgm:t>
        <a:bodyPr/>
        <a:lstStyle/>
        <a:p>
          <a:r>
            <a:rPr lang="en-US" sz="2400" b="1" dirty="0" smtClean="0">
              <a:effectLst/>
            </a:rPr>
            <a:t>Accessibility</a:t>
          </a:r>
          <a:r>
            <a:rPr lang="en-US" sz="1600" b="1" dirty="0" smtClean="0">
              <a:effectLst/>
            </a:rPr>
            <a:t> </a:t>
          </a:r>
        </a:p>
      </dgm:t>
    </dgm:pt>
    <dgm:pt modelId="{28579A18-503B-E744-8E05-481BD6C85DE3}" cxnId="{CEC3C809-7C3C-244E-80F0-91AB2632A770}" type="parTrans">
      <dgm:prSet/>
      <dgm:spPr/>
      <dgm:t>
        <a:bodyPr/>
        <a:lstStyle/>
        <a:p>
          <a:endParaRPr lang="en-US"/>
        </a:p>
      </dgm:t>
    </dgm:pt>
    <dgm:pt modelId="{94135DCA-3EF3-BC4E-A6F0-D4658F68709C}" cxnId="{CEC3C809-7C3C-244E-80F0-91AB2632A770}" type="sibTrans">
      <dgm:prSet/>
      <dgm:spPr/>
      <dgm:t>
        <a:bodyPr/>
        <a:lstStyle/>
        <a:p>
          <a:endParaRPr lang="en-US"/>
        </a:p>
      </dgm:t>
    </dgm:pt>
    <dgm:pt modelId="{38534438-B4E8-E14B-BB5E-09B8CC4B5F3A}">
      <dgm:prSet custT="1"/>
      <dgm:spPr>
        <a:ln>
          <a:solidFill>
            <a:schemeClr val="tx1"/>
          </a:solidFill>
        </a:ln>
      </dgm:spPr>
      <dgm:t>
        <a:bodyPr/>
        <a:lstStyle/>
        <a:p>
          <a:r>
            <a:rPr lang="en-US" sz="1400" dirty="0" smtClean="0">
              <a:effectLst>
                <a:outerShdw blurRad="38100" dist="38100" dir="2700000" algn="tl">
                  <a:srgbClr val="000000">
                    <a:alpha val="43137"/>
                  </a:srgbClr>
                </a:outerShdw>
              </a:effectLst>
            </a:rPr>
            <a:t>Some wireless devices, such as sensors and robots, may be left unattended in remote and/or hostile locations </a:t>
          </a:r>
        </a:p>
      </dgm:t>
    </dgm:pt>
    <dgm:pt modelId="{B2936050-6A6A-FE4D-849C-7ABA0E9BBDB3}" cxnId="{3AAC3A26-CC23-BC47-AAC0-3F543B68E514}" type="parTrans">
      <dgm:prSet/>
      <dgm:spPr/>
      <dgm:t>
        <a:bodyPr/>
        <a:lstStyle/>
        <a:p>
          <a:endParaRPr lang="en-US"/>
        </a:p>
      </dgm:t>
    </dgm:pt>
    <dgm:pt modelId="{975E2BC2-276D-E446-815C-39904ADCF9E2}" cxnId="{3AAC3A26-CC23-BC47-AAC0-3F543B68E514}" type="sibTrans">
      <dgm:prSet/>
      <dgm:spPr/>
      <dgm:t>
        <a:bodyPr/>
        <a:lstStyle/>
        <a:p>
          <a:endParaRPr lang="en-US"/>
        </a:p>
      </dgm:t>
    </dgm:pt>
    <dgm:pt modelId="{98E4DC32-E364-A345-B4E5-30AA6E12BE76}">
      <dgm:prSet custT="1"/>
      <dgm:spPr>
        <a:ln>
          <a:solidFill>
            <a:schemeClr val="tx1"/>
          </a:solidFill>
        </a:ln>
      </dgm:spPr>
      <dgm:t>
        <a:bodyPr/>
        <a:lstStyle/>
        <a:p>
          <a:r>
            <a:rPr lang="en-US" sz="1400" dirty="0" smtClean="0">
              <a:effectLst>
                <a:outerShdw blurRad="38100" dist="38100" dir="2700000" algn="tl">
                  <a:srgbClr val="000000">
                    <a:alpha val="43137"/>
                  </a:srgbClr>
                </a:outerShdw>
              </a:effectLst>
            </a:rPr>
            <a:t>This greatly increases their vulnerability to physical attacks </a:t>
          </a:r>
          <a:endParaRPr lang="en-US" sz="1400" dirty="0">
            <a:effectLst>
              <a:outerShdw blurRad="38100" dist="38100" dir="2700000" algn="tl">
                <a:srgbClr val="000000">
                  <a:alpha val="43137"/>
                </a:srgbClr>
              </a:outerShdw>
            </a:effectLst>
          </a:endParaRPr>
        </a:p>
      </dgm:t>
    </dgm:pt>
    <dgm:pt modelId="{B734726D-087C-A246-85C3-D788A134CC8A}" cxnId="{D9501F4F-C1C4-3F4E-A080-AFE593045DC0}" type="parTrans">
      <dgm:prSet/>
      <dgm:spPr/>
      <dgm:t>
        <a:bodyPr/>
        <a:lstStyle/>
        <a:p>
          <a:endParaRPr lang="en-US"/>
        </a:p>
      </dgm:t>
    </dgm:pt>
    <dgm:pt modelId="{24F7655D-4BBD-874A-87BE-88485339E572}" cxnId="{D9501F4F-C1C4-3F4E-A080-AFE593045DC0}" type="sibTrans">
      <dgm:prSet/>
      <dgm:spPr/>
      <dgm:t>
        <a:bodyPr/>
        <a:lstStyle/>
        <a:p>
          <a:endParaRPr lang="en-US"/>
        </a:p>
      </dgm:t>
    </dgm:pt>
    <dgm:pt modelId="{623D7F66-FB0B-F84A-BE21-9BCFAFC76FDE}" type="pres">
      <dgm:prSet presAssocID="{6AEA7591-2717-294E-AC74-2F172A4BEE55}" presName="theList" presStyleCnt="0">
        <dgm:presLayoutVars>
          <dgm:dir/>
          <dgm:animLvl val="lvl"/>
          <dgm:resizeHandles val="exact"/>
        </dgm:presLayoutVars>
      </dgm:prSet>
      <dgm:spPr/>
      <dgm:t>
        <a:bodyPr/>
        <a:lstStyle/>
        <a:p>
          <a:endParaRPr lang="en-US"/>
        </a:p>
      </dgm:t>
    </dgm:pt>
    <dgm:pt modelId="{CD2748F6-4D63-D248-B5E7-6E680D0C28A8}" type="pres">
      <dgm:prSet presAssocID="{5F7A0593-40EF-7443-B9C7-B17AAC770186}" presName="compNode" presStyleCnt="0"/>
      <dgm:spPr/>
    </dgm:pt>
    <dgm:pt modelId="{367C5AC0-6917-C543-B624-D9CB0ED51128}" type="pres">
      <dgm:prSet presAssocID="{5F7A0593-40EF-7443-B9C7-B17AAC770186}" presName="aNode" presStyleLbl="bgShp" presStyleIdx="0" presStyleCnt="4"/>
      <dgm:spPr/>
      <dgm:t>
        <a:bodyPr/>
        <a:lstStyle/>
        <a:p>
          <a:endParaRPr lang="en-US"/>
        </a:p>
      </dgm:t>
    </dgm:pt>
    <dgm:pt modelId="{77B04B13-2C26-CD46-9B73-874AD9E88A80}" type="pres">
      <dgm:prSet presAssocID="{5F7A0593-40EF-7443-B9C7-B17AAC770186}" presName="textNode" presStyleLbl="bgShp" presStyleIdx="0" presStyleCnt="4"/>
      <dgm:spPr/>
      <dgm:t>
        <a:bodyPr/>
        <a:lstStyle/>
        <a:p>
          <a:endParaRPr lang="en-US"/>
        </a:p>
      </dgm:t>
    </dgm:pt>
    <dgm:pt modelId="{02D4DFA6-A1C8-4645-AD7A-EE452C13A194}" type="pres">
      <dgm:prSet presAssocID="{5F7A0593-40EF-7443-B9C7-B17AAC770186}" presName="compChildNode" presStyleCnt="0"/>
      <dgm:spPr/>
    </dgm:pt>
    <dgm:pt modelId="{EAE72DD1-C22A-2B43-B5DC-607885006453}" type="pres">
      <dgm:prSet presAssocID="{5F7A0593-40EF-7443-B9C7-B17AAC770186}" presName="theInnerList" presStyleCnt="0"/>
      <dgm:spPr/>
    </dgm:pt>
    <dgm:pt modelId="{67929803-14DF-1544-8D2B-323DE6F32F3A}" type="pres">
      <dgm:prSet presAssocID="{BEA58EC8-6F44-824B-8D04-115EA1FC02F2}" presName="childNode" presStyleLbl="node1" presStyleIdx="0" presStyleCnt="7" custScaleX="104584" custScaleY="133625">
        <dgm:presLayoutVars>
          <dgm:bulletEnabled val="1"/>
        </dgm:presLayoutVars>
      </dgm:prSet>
      <dgm:spPr/>
      <dgm:t>
        <a:bodyPr/>
        <a:lstStyle/>
        <a:p>
          <a:endParaRPr lang="en-US"/>
        </a:p>
      </dgm:t>
    </dgm:pt>
    <dgm:pt modelId="{F3BC14C9-950F-E444-9CF9-B377B7447F5C}" type="pres">
      <dgm:prSet presAssocID="{BEA58EC8-6F44-824B-8D04-115EA1FC02F2}" presName="aSpace2" presStyleCnt="0"/>
      <dgm:spPr/>
    </dgm:pt>
    <dgm:pt modelId="{2AC36D6D-3FE5-6D44-BDB2-E7B3AF562E88}" type="pres">
      <dgm:prSet presAssocID="{9C4980AA-34C1-964E-9280-C164845186A9}" presName="childNode" presStyleLbl="node1" presStyleIdx="1" presStyleCnt="7">
        <dgm:presLayoutVars>
          <dgm:bulletEnabled val="1"/>
        </dgm:presLayoutVars>
      </dgm:prSet>
      <dgm:spPr/>
      <dgm:t>
        <a:bodyPr/>
        <a:lstStyle/>
        <a:p>
          <a:endParaRPr lang="en-US"/>
        </a:p>
      </dgm:t>
    </dgm:pt>
    <dgm:pt modelId="{84D54343-F889-0D4E-A7C8-7E6B06F86C06}" type="pres">
      <dgm:prSet presAssocID="{5F7A0593-40EF-7443-B9C7-B17AAC770186}" presName="aSpace" presStyleCnt="0"/>
      <dgm:spPr/>
    </dgm:pt>
    <dgm:pt modelId="{72C4E8DE-9717-984B-9961-BAD11361B5DD}" type="pres">
      <dgm:prSet presAssocID="{CEF1222E-8B86-2146-AED0-DB7AB15B0325}" presName="compNode" presStyleCnt="0"/>
      <dgm:spPr/>
    </dgm:pt>
    <dgm:pt modelId="{9B5A35BD-4791-FB4F-B56D-AD2780711BE1}" type="pres">
      <dgm:prSet presAssocID="{CEF1222E-8B86-2146-AED0-DB7AB15B0325}" presName="aNode" presStyleLbl="bgShp" presStyleIdx="1" presStyleCnt="4"/>
      <dgm:spPr/>
      <dgm:t>
        <a:bodyPr/>
        <a:lstStyle/>
        <a:p>
          <a:endParaRPr lang="en-US"/>
        </a:p>
      </dgm:t>
    </dgm:pt>
    <dgm:pt modelId="{CD6BFC7C-6754-A041-B4BB-E707FDE1447C}" type="pres">
      <dgm:prSet presAssocID="{CEF1222E-8B86-2146-AED0-DB7AB15B0325}" presName="textNode" presStyleLbl="bgShp" presStyleIdx="1" presStyleCnt="4"/>
      <dgm:spPr/>
      <dgm:t>
        <a:bodyPr/>
        <a:lstStyle/>
        <a:p>
          <a:endParaRPr lang="en-US"/>
        </a:p>
      </dgm:t>
    </dgm:pt>
    <dgm:pt modelId="{5F6DDD6C-E0CC-BF4F-897B-E5225E86E8F8}" type="pres">
      <dgm:prSet presAssocID="{CEF1222E-8B86-2146-AED0-DB7AB15B0325}" presName="compChildNode" presStyleCnt="0"/>
      <dgm:spPr/>
    </dgm:pt>
    <dgm:pt modelId="{B98E5CAC-6981-5841-BEB2-C72BA5CAF46C}" type="pres">
      <dgm:prSet presAssocID="{CEF1222E-8B86-2146-AED0-DB7AB15B0325}" presName="theInnerList" presStyleCnt="0"/>
      <dgm:spPr/>
    </dgm:pt>
    <dgm:pt modelId="{DC2651F7-2330-7942-BE36-688BFEEBAAE3}" type="pres">
      <dgm:prSet presAssocID="{2E164398-7D34-FC44-AB73-5DFE00B98D9D}" presName="childNode" presStyleLbl="node1" presStyleIdx="2" presStyleCnt="7">
        <dgm:presLayoutVars>
          <dgm:bulletEnabled val="1"/>
        </dgm:presLayoutVars>
      </dgm:prSet>
      <dgm:spPr/>
      <dgm:t>
        <a:bodyPr/>
        <a:lstStyle/>
        <a:p>
          <a:endParaRPr lang="en-US"/>
        </a:p>
      </dgm:t>
    </dgm:pt>
    <dgm:pt modelId="{8C1BA2A7-D3CB-FA4E-8AB7-C5642A7C6EFA}" type="pres">
      <dgm:prSet presAssocID="{2E164398-7D34-FC44-AB73-5DFE00B98D9D}" presName="aSpace2" presStyleCnt="0"/>
      <dgm:spPr/>
    </dgm:pt>
    <dgm:pt modelId="{628DA986-683D-C44A-8E27-1838073A0383}" type="pres">
      <dgm:prSet presAssocID="{9854278D-CA32-2C47-B1FA-7FEDEC6CF047}" presName="childNode" presStyleLbl="node1" presStyleIdx="3" presStyleCnt="7">
        <dgm:presLayoutVars>
          <dgm:bulletEnabled val="1"/>
        </dgm:presLayoutVars>
      </dgm:prSet>
      <dgm:spPr/>
      <dgm:t>
        <a:bodyPr/>
        <a:lstStyle/>
        <a:p>
          <a:endParaRPr lang="en-US"/>
        </a:p>
      </dgm:t>
    </dgm:pt>
    <dgm:pt modelId="{5C04C512-C0B5-C648-A1CF-6D74883C16A7}" type="pres">
      <dgm:prSet presAssocID="{CEF1222E-8B86-2146-AED0-DB7AB15B0325}" presName="aSpace" presStyleCnt="0"/>
      <dgm:spPr/>
    </dgm:pt>
    <dgm:pt modelId="{C80EA9E8-D8F8-C446-BEF6-9F24EE037F42}" type="pres">
      <dgm:prSet presAssocID="{2E2839CA-FD40-E54F-B454-A54C58DCA1EC}" presName="compNode" presStyleCnt="0"/>
      <dgm:spPr/>
    </dgm:pt>
    <dgm:pt modelId="{E7DFC90C-6F3C-9C48-A13E-218F85B3DF76}" type="pres">
      <dgm:prSet presAssocID="{2E2839CA-FD40-E54F-B454-A54C58DCA1EC}" presName="aNode" presStyleLbl="bgShp" presStyleIdx="2" presStyleCnt="4"/>
      <dgm:spPr/>
      <dgm:t>
        <a:bodyPr/>
        <a:lstStyle/>
        <a:p>
          <a:endParaRPr lang="en-US"/>
        </a:p>
      </dgm:t>
    </dgm:pt>
    <dgm:pt modelId="{0B47A9F2-9FCF-7244-BA40-DCF5C1ADFC6A}" type="pres">
      <dgm:prSet presAssocID="{2E2839CA-FD40-E54F-B454-A54C58DCA1EC}" presName="textNode" presStyleLbl="bgShp" presStyleIdx="2" presStyleCnt="4"/>
      <dgm:spPr/>
      <dgm:t>
        <a:bodyPr/>
        <a:lstStyle/>
        <a:p>
          <a:endParaRPr lang="en-US"/>
        </a:p>
      </dgm:t>
    </dgm:pt>
    <dgm:pt modelId="{B21F3B88-EED5-9E40-A699-161CAF7155A2}" type="pres">
      <dgm:prSet presAssocID="{2E2839CA-FD40-E54F-B454-A54C58DCA1EC}" presName="compChildNode" presStyleCnt="0"/>
      <dgm:spPr/>
    </dgm:pt>
    <dgm:pt modelId="{B5240D9A-D670-054E-9BD8-EC84455B9377}" type="pres">
      <dgm:prSet presAssocID="{2E2839CA-FD40-E54F-B454-A54C58DCA1EC}" presName="theInnerList" presStyleCnt="0"/>
      <dgm:spPr/>
    </dgm:pt>
    <dgm:pt modelId="{89E78FAE-E7FC-6F45-9FD5-13656147126F}" type="pres">
      <dgm:prSet presAssocID="{7EB02CAC-5F44-1844-8022-C832067FE3E5}" presName="childNode" presStyleLbl="node1" presStyleIdx="4" presStyleCnt="7">
        <dgm:presLayoutVars>
          <dgm:bulletEnabled val="1"/>
        </dgm:presLayoutVars>
      </dgm:prSet>
      <dgm:spPr/>
      <dgm:t>
        <a:bodyPr/>
        <a:lstStyle/>
        <a:p>
          <a:endParaRPr lang="en-US"/>
        </a:p>
      </dgm:t>
    </dgm:pt>
    <dgm:pt modelId="{EDE5238F-842A-E845-A62D-303D57CB6649}" type="pres">
      <dgm:prSet presAssocID="{2E2839CA-FD40-E54F-B454-A54C58DCA1EC}" presName="aSpace" presStyleCnt="0"/>
      <dgm:spPr/>
    </dgm:pt>
    <dgm:pt modelId="{FC7E0A17-E9AB-A548-BC06-60F6A8EE0257}" type="pres">
      <dgm:prSet presAssocID="{EA95307F-805F-0048-8FA0-7863F8330663}" presName="compNode" presStyleCnt="0"/>
      <dgm:spPr/>
    </dgm:pt>
    <dgm:pt modelId="{4AEBEE3B-9523-B144-A854-03C26A736C56}" type="pres">
      <dgm:prSet presAssocID="{EA95307F-805F-0048-8FA0-7863F8330663}" presName="aNode" presStyleLbl="bgShp" presStyleIdx="3" presStyleCnt="4"/>
      <dgm:spPr/>
      <dgm:t>
        <a:bodyPr/>
        <a:lstStyle/>
        <a:p>
          <a:endParaRPr lang="en-US"/>
        </a:p>
      </dgm:t>
    </dgm:pt>
    <dgm:pt modelId="{892DE851-41A1-214B-8AAB-0048FA2A06F7}" type="pres">
      <dgm:prSet presAssocID="{EA95307F-805F-0048-8FA0-7863F8330663}" presName="textNode" presStyleLbl="bgShp" presStyleIdx="3" presStyleCnt="4"/>
      <dgm:spPr/>
      <dgm:t>
        <a:bodyPr/>
        <a:lstStyle/>
        <a:p>
          <a:endParaRPr lang="en-US"/>
        </a:p>
      </dgm:t>
    </dgm:pt>
    <dgm:pt modelId="{9EFB49D4-7C27-D84D-B694-B04C90F47602}" type="pres">
      <dgm:prSet presAssocID="{EA95307F-805F-0048-8FA0-7863F8330663}" presName="compChildNode" presStyleCnt="0"/>
      <dgm:spPr/>
    </dgm:pt>
    <dgm:pt modelId="{7BAF5D94-D45B-C84D-814F-F4DE8BB5666D}" type="pres">
      <dgm:prSet presAssocID="{EA95307F-805F-0048-8FA0-7863F8330663}" presName="theInnerList" presStyleCnt="0"/>
      <dgm:spPr/>
    </dgm:pt>
    <dgm:pt modelId="{DC570445-1816-FD46-B8CF-3D4044D757C8}" type="pres">
      <dgm:prSet presAssocID="{38534438-B4E8-E14B-BB5E-09B8CC4B5F3A}" presName="childNode" presStyleLbl="node1" presStyleIdx="5" presStyleCnt="7">
        <dgm:presLayoutVars>
          <dgm:bulletEnabled val="1"/>
        </dgm:presLayoutVars>
      </dgm:prSet>
      <dgm:spPr/>
      <dgm:t>
        <a:bodyPr/>
        <a:lstStyle/>
        <a:p>
          <a:endParaRPr lang="en-US"/>
        </a:p>
      </dgm:t>
    </dgm:pt>
    <dgm:pt modelId="{BB7450D6-BCF3-D44D-8E7A-7363782DC3E6}" type="pres">
      <dgm:prSet presAssocID="{38534438-B4E8-E14B-BB5E-09B8CC4B5F3A}" presName="aSpace2" presStyleCnt="0"/>
      <dgm:spPr/>
    </dgm:pt>
    <dgm:pt modelId="{A3AE3916-78BA-B542-BC6D-268AB17643C7}" type="pres">
      <dgm:prSet presAssocID="{98E4DC32-E364-A345-B4E5-30AA6E12BE76}" presName="childNode" presStyleLbl="node1" presStyleIdx="6" presStyleCnt="7">
        <dgm:presLayoutVars>
          <dgm:bulletEnabled val="1"/>
        </dgm:presLayoutVars>
      </dgm:prSet>
      <dgm:spPr/>
      <dgm:t>
        <a:bodyPr/>
        <a:lstStyle/>
        <a:p>
          <a:endParaRPr lang="en-US"/>
        </a:p>
      </dgm:t>
    </dgm:pt>
  </dgm:ptLst>
  <dgm:cxnLst>
    <dgm:cxn modelId="{E6F7EDD7-3224-674F-8D85-DB3991C71B5F}" type="presOf" srcId="{9C4980AA-34C1-964E-9280-C164845186A9}" destId="{2AC36D6D-3FE5-6D44-BDB2-E7B3AF562E88}" srcOrd="0" destOrd="0" presId="urn:microsoft.com/office/officeart/2005/8/layout/lProcess2"/>
    <dgm:cxn modelId="{84B485C1-2181-074D-8EFE-69E7CC6FF99B}" type="presOf" srcId="{2E2839CA-FD40-E54F-B454-A54C58DCA1EC}" destId="{0B47A9F2-9FCF-7244-BA40-DCF5C1ADFC6A}" srcOrd="1" destOrd="0" presId="urn:microsoft.com/office/officeart/2005/8/layout/lProcess2"/>
    <dgm:cxn modelId="{C01C7BD3-F0ED-D748-98C1-1E5F87F4E2B6}" type="presOf" srcId="{5F7A0593-40EF-7443-B9C7-B17AAC770186}" destId="{367C5AC0-6917-C543-B624-D9CB0ED51128}" srcOrd="0" destOrd="0" presId="urn:microsoft.com/office/officeart/2005/8/layout/lProcess2"/>
    <dgm:cxn modelId="{F967A18F-0832-7246-BE38-313AAC28F3D1}" srcId="{5F7A0593-40EF-7443-B9C7-B17AAC770186}" destId="{9C4980AA-34C1-964E-9280-C164845186A9}" srcOrd="1" destOrd="0" parTransId="{7825D392-F834-6F45-9B2E-C5A59A596DE7}" sibTransId="{4C28BAFB-D900-044F-A2E7-1CFE84B779F9}"/>
    <dgm:cxn modelId="{1CC41B1E-E089-CC47-B21D-9DD995EA81E6}" type="presOf" srcId="{7EB02CAC-5F44-1844-8022-C832067FE3E5}" destId="{89E78FAE-E7FC-6F45-9FD5-13656147126F}" srcOrd="0" destOrd="0" presId="urn:microsoft.com/office/officeart/2005/8/layout/lProcess2"/>
    <dgm:cxn modelId="{EE6E294C-9FF9-4242-AE19-85FB46316C9F}" type="presOf" srcId="{5F7A0593-40EF-7443-B9C7-B17AAC770186}" destId="{77B04B13-2C26-CD46-9B73-874AD9E88A80}" srcOrd="1" destOrd="0" presId="urn:microsoft.com/office/officeart/2005/8/layout/lProcess2"/>
    <dgm:cxn modelId="{F8C2391A-8E28-CA4D-959F-046E08FDC4B2}" type="presOf" srcId="{EA95307F-805F-0048-8FA0-7863F8330663}" destId="{4AEBEE3B-9523-B144-A854-03C26A736C56}" srcOrd="0" destOrd="0" presId="urn:microsoft.com/office/officeart/2005/8/layout/lProcess2"/>
    <dgm:cxn modelId="{D564F3CC-9FF2-A54A-BF02-DB978F6B798D}" type="presOf" srcId="{6AEA7591-2717-294E-AC74-2F172A4BEE55}" destId="{623D7F66-FB0B-F84A-BE21-9BCFAFC76FDE}" srcOrd="0" destOrd="0" presId="urn:microsoft.com/office/officeart/2005/8/layout/lProcess2"/>
    <dgm:cxn modelId="{4594A2E8-E6CF-5A49-8D1B-666D64317C71}" type="presOf" srcId="{2E164398-7D34-FC44-AB73-5DFE00B98D9D}" destId="{DC2651F7-2330-7942-BE36-688BFEEBAAE3}" srcOrd="0" destOrd="0" presId="urn:microsoft.com/office/officeart/2005/8/layout/lProcess2"/>
    <dgm:cxn modelId="{CEC3C809-7C3C-244E-80F0-91AB2632A770}" srcId="{6AEA7591-2717-294E-AC74-2F172A4BEE55}" destId="{EA95307F-805F-0048-8FA0-7863F8330663}" srcOrd="3" destOrd="0" parTransId="{28579A18-503B-E744-8E05-481BD6C85DE3}" sibTransId="{94135DCA-3EF3-BC4E-A6F0-D4658F68709C}"/>
    <dgm:cxn modelId="{2F03FBB0-6810-8C4F-94F9-3B2AB6FC2F0A}" type="presOf" srcId="{CEF1222E-8B86-2146-AED0-DB7AB15B0325}" destId="{9B5A35BD-4791-FB4F-B56D-AD2780711BE1}" srcOrd="0" destOrd="0" presId="urn:microsoft.com/office/officeart/2005/8/layout/lProcess2"/>
    <dgm:cxn modelId="{CD2E877A-0C67-824B-A7B5-E88A0D391C7D}" type="presOf" srcId="{2E2839CA-FD40-E54F-B454-A54C58DCA1EC}" destId="{E7DFC90C-6F3C-9C48-A13E-218F85B3DF76}" srcOrd="0" destOrd="0" presId="urn:microsoft.com/office/officeart/2005/8/layout/lProcess2"/>
    <dgm:cxn modelId="{940D3907-01E5-AE40-8EDA-D193F6181A8C}" type="presOf" srcId="{CEF1222E-8B86-2146-AED0-DB7AB15B0325}" destId="{CD6BFC7C-6754-A041-B4BB-E707FDE1447C}" srcOrd="1" destOrd="0" presId="urn:microsoft.com/office/officeart/2005/8/layout/lProcess2"/>
    <dgm:cxn modelId="{036C5106-7C5E-454C-9236-E7B42F4D24C2}" srcId="{6AEA7591-2717-294E-AC74-2F172A4BEE55}" destId="{5F7A0593-40EF-7443-B9C7-B17AAC770186}" srcOrd="0" destOrd="0" parTransId="{5A1B5EDB-2951-0946-8D14-FF5D7B1E31E2}" sibTransId="{994B5059-DE77-C346-91CC-BA59A87E4E48}"/>
    <dgm:cxn modelId="{2228BB6D-46F9-AE4F-912F-110DBADB62AF}" type="presOf" srcId="{38534438-B4E8-E14B-BB5E-09B8CC4B5F3A}" destId="{DC570445-1816-FD46-B8CF-3D4044D757C8}" srcOrd="0" destOrd="0" presId="urn:microsoft.com/office/officeart/2005/8/layout/lProcess2"/>
    <dgm:cxn modelId="{BB9D36AF-44A2-A546-B74C-00C646D68489}" srcId="{CEF1222E-8B86-2146-AED0-DB7AB15B0325}" destId="{9854278D-CA32-2C47-B1FA-7FEDEC6CF047}" srcOrd="1" destOrd="0" parTransId="{C336F402-856E-A744-A6D8-A858E23E76AB}" sibTransId="{37623277-AD8F-D648-834A-11AB9E0BE915}"/>
    <dgm:cxn modelId="{347E552D-25BE-E64F-A282-CB9A0A08080F}" srcId="{6AEA7591-2717-294E-AC74-2F172A4BEE55}" destId="{CEF1222E-8B86-2146-AED0-DB7AB15B0325}" srcOrd="1" destOrd="0" parTransId="{9C396527-8503-6343-B043-7311677CCE0B}" sibTransId="{919814D4-B308-EF46-8761-95EDA8157785}"/>
    <dgm:cxn modelId="{1FFC736F-71F2-764D-996C-E064FB022629}" srcId="{5F7A0593-40EF-7443-B9C7-B17AAC770186}" destId="{BEA58EC8-6F44-824B-8D04-115EA1FC02F2}" srcOrd="0" destOrd="0" parTransId="{BBB8D625-25F1-DB44-A5A2-632761202113}" sibTransId="{CF938962-7E20-B54D-9975-25F5545BEC37}"/>
    <dgm:cxn modelId="{7057C22C-F846-384D-B921-8B3E6041CA9C}" srcId="{2E2839CA-FD40-E54F-B454-A54C58DCA1EC}" destId="{7EB02CAC-5F44-1844-8022-C832067FE3E5}" srcOrd="0" destOrd="0" parTransId="{12437B1F-C631-7A40-9B04-FE9480EE00CA}" sibTransId="{5F671FEC-DA6D-534F-BAE1-5FD2F591EC9D}"/>
    <dgm:cxn modelId="{3AAC3A26-CC23-BC47-AAC0-3F543B68E514}" srcId="{EA95307F-805F-0048-8FA0-7863F8330663}" destId="{38534438-B4E8-E14B-BB5E-09B8CC4B5F3A}" srcOrd="0" destOrd="0" parTransId="{B2936050-6A6A-FE4D-849C-7ABA0E9BBDB3}" sibTransId="{975E2BC2-276D-E446-815C-39904ADCF9E2}"/>
    <dgm:cxn modelId="{2D3AAF9A-47DE-1B43-98B7-7C8DAC394393}" type="presOf" srcId="{98E4DC32-E364-A345-B4E5-30AA6E12BE76}" destId="{A3AE3916-78BA-B542-BC6D-268AB17643C7}" srcOrd="0" destOrd="0" presId="urn:microsoft.com/office/officeart/2005/8/layout/lProcess2"/>
    <dgm:cxn modelId="{97995B46-1391-C44D-9941-1377735DF11C}" type="presOf" srcId="{9854278D-CA32-2C47-B1FA-7FEDEC6CF047}" destId="{628DA986-683D-C44A-8E27-1838073A0383}" srcOrd="0" destOrd="0" presId="urn:microsoft.com/office/officeart/2005/8/layout/lProcess2"/>
    <dgm:cxn modelId="{5A85B1E2-4852-8C48-8A25-E4816DBB2F7E}" srcId="{CEF1222E-8B86-2146-AED0-DB7AB15B0325}" destId="{2E164398-7D34-FC44-AB73-5DFE00B98D9D}" srcOrd="0" destOrd="0" parTransId="{E6E4804B-67E9-3041-BACB-CF3FD61E4B71}" sibTransId="{6F1ECED3-A442-364E-916F-33D8EEF3E85B}"/>
    <dgm:cxn modelId="{C4AE81FC-A389-8046-B707-2D99A7A2D589}" type="presOf" srcId="{BEA58EC8-6F44-824B-8D04-115EA1FC02F2}" destId="{67929803-14DF-1544-8D2B-323DE6F32F3A}" srcOrd="0" destOrd="0" presId="urn:microsoft.com/office/officeart/2005/8/layout/lProcess2"/>
    <dgm:cxn modelId="{DEFD9E55-AC74-FC4D-A3D9-FFFFD7686BC2}" type="presOf" srcId="{EA95307F-805F-0048-8FA0-7863F8330663}" destId="{892DE851-41A1-214B-8AAB-0048FA2A06F7}" srcOrd="1" destOrd="0" presId="urn:microsoft.com/office/officeart/2005/8/layout/lProcess2"/>
    <dgm:cxn modelId="{D9501F4F-C1C4-3F4E-A080-AFE593045DC0}" srcId="{EA95307F-805F-0048-8FA0-7863F8330663}" destId="{98E4DC32-E364-A345-B4E5-30AA6E12BE76}" srcOrd="1" destOrd="0" parTransId="{B734726D-087C-A246-85C3-D788A134CC8A}" sibTransId="{24F7655D-4BBD-874A-87BE-88485339E572}"/>
    <dgm:cxn modelId="{D43F12EB-7EFF-4C4D-8A11-DDEBCC34FAC5}" srcId="{6AEA7591-2717-294E-AC74-2F172A4BEE55}" destId="{2E2839CA-FD40-E54F-B454-A54C58DCA1EC}" srcOrd="2" destOrd="0" parTransId="{1E322007-44B1-3340-BFDD-B3464DA447FD}" sibTransId="{B56AF4C8-A1BD-EC48-9604-FE1989F6F0FF}"/>
    <dgm:cxn modelId="{51DB3647-3708-BE4A-85DB-D0647FB95D0D}" type="presParOf" srcId="{623D7F66-FB0B-F84A-BE21-9BCFAFC76FDE}" destId="{CD2748F6-4D63-D248-B5E7-6E680D0C28A8}" srcOrd="0" destOrd="0" presId="urn:microsoft.com/office/officeart/2005/8/layout/lProcess2"/>
    <dgm:cxn modelId="{067D0DE0-C63C-6444-BD0B-17E26485892D}" type="presParOf" srcId="{CD2748F6-4D63-D248-B5E7-6E680D0C28A8}" destId="{367C5AC0-6917-C543-B624-D9CB0ED51128}" srcOrd="0" destOrd="0" presId="urn:microsoft.com/office/officeart/2005/8/layout/lProcess2"/>
    <dgm:cxn modelId="{DEB0DD31-19DE-5E4C-9EE3-D09934CAAE92}" type="presParOf" srcId="{CD2748F6-4D63-D248-B5E7-6E680D0C28A8}" destId="{77B04B13-2C26-CD46-9B73-874AD9E88A80}" srcOrd="1" destOrd="0" presId="urn:microsoft.com/office/officeart/2005/8/layout/lProcess2"/>
    <dgm:cxn modelId="{4D5EC0F9-4AA3-0544-AB2E-2DF9974BCE62}" type="presParOf" srcId="{CD2748F6-4D63-D248-B5E7-6E680D0C28A8}" destId="{02D4DFA6-A1C8-4645-AD7A-EE452C13A194}" srcOrd="2" destOrd="0" presId="urn:microsoft.com/office/officeart/2005/8/layout/lProcess2"/>
    <dgm:cxn modelId="{E92528D0-3170-EA4A-B1CA-498C2E7D3BC8}" type="presParOf" srcId="{02D4DFA6-A1C8-4645-AD7A-EE452C13A194}" destId="{EAE72DD1-C22A-2B43-B5DC-607885006453}" srcOrd="0" destOrd="0" presId="urn:microsoft.com/office/officeart/2005/8/layout/lProcess2"/>
    <dgm:cxn modelId="{CF7B0267-31EF-0F40-AF1D-547ED981C510}" type="presParOf" srcId="{EAE72DD1-C22A-2B43-B5DC-607885006453}" destId="{67929803-14DF-1544-8D2B-323DE6F32F3A}" srcOrd="0" destOrd="0" presId="urn:microsoft.com/office/officeart/2005/8/layout/lProcess2"/>
    <dgm:cxn modelId="{4BF000A8-B3AC-EC49-B630-30A982D31AEB}" type="presParOf" srcId="{EAE72DD1-C22A-2B43-B5DC-607885006453}" destId="{F3BC14C9-950F-E444-9CF9-B377B7447F5C}" srcOrd="1" destOrd="0" presId="urn:microsoft.com/office/officeart/2005/8/layout/lProcess2"/>
    <dgm:cxn modelId="{896E4DE1-CF98-1A45-A89D-AAFBBF883C94}" type="presParOf" srcId="{EAE72DD1-C22A-2B43-B5DC-607885006453}" destId="{2AC36D6D-3FE5-6D44-BDB2-E7B3AF562E88}" srcOrd="2" destOrd="0" presId="urn:microsoft.com/office/officeart/2005/8/layout/lProcess2"/>
    <dgm:cxn modelId="{0E73584D-BAB0-3A49-AE6E-7E1236ADBB18}" type="presParOf" srcId="{623D7F66-FB0B-F84A-BE21-9BCFAFC76FDE}" destId="{84D54343-F889-0D4E-A7C8-7E6B06F86C06}" srcOrd="1" destOrd="0" presId="urn:microsoft.com/office/officeart/2005/8/layout/lProcess2"/>
    <dgm:cxn modelId="{CF1B7E89-7689-FD44-91B7-8F12BF187220}" type="presParOf" srcId="{623D7F66-FB0B-F84A-BE21-9BCFAFC76FDE}" destId="{72C4E8DE-9717-984B-9961-BAD11361B5DD}" srcOrd="2" destOrd="0" presId="urn:microsoft.com/office/officeart/2005/8/layout/lProcess2"/>
    <dgm:cxn modelId="{DAF986C6-0D32-A84F-8EDD-DB4D66285BDE}" type="presParOf" srcId="{72C4E8DE-9717-984B-9961-BAD11361B5DD}" destId="{9B5A35BD-4791-FB4F-B56D-AD2780711BE1}" srcOrd="0" destOrd="0" presId="urn:microsoft.com/office/officeart/2005/8/layout/lProcess2"/>
    <dgm:cxn modelId="{A49B935A-5E37-5041-99FE-6E07337F8EC4}" type="presParOf" srcId="{72C4E8DE-9717-984B-9961-BAD11361B5DD}" destId="{CD6BFC7C-6754-A041-B4BB-E707FDE1447C}" srcOrd="1" destOrd="0" presId="urn:microsoft.com/office/officeart/2005/8/layout/lProcess2"/>
    <dgm:cxn modelId="{E8A3ED58-7D6E-6546-81C8-5F9E8F497683}" type="presParOf" srcId="{72C4E8DE-9717-984B-9961-BAD11361B5DD}" destId="{5F6DDD6C-E0CC-BF4F-897B-E5225E86E8F8}" srcOrd="2" destOrd="0" presId="urn:microsoft.com/office/officeart/2005/8/layout/lProcess2"/>
    <dgm:cxn modelId="{BE0DE470-49FC-4C46-9755-8E070E39767A}" type="presParOf" srcId="{5F6DDD6C-E0CC-BF4F-897B-E5225E86E8F8}" destId="{B98E5CAC-6981-5841-BEB2-C72BA5CAF46C}" srcOrd="0" destOrd="0" presId="urn:microsoft.com/office/officeart/2005/8/layout/lProcess2"/>
    <dgm:cxn modelId="{30D620DA-8EC8-D644-BDF3-3919410298AA}" type="presParOf" srcId="{B98E5CAC-6981-5841-BEB2-C72BA5CAF46C}" destId="{DC2651F7-2330-7942-BE36-688BFEEBAAE3}" srcOrd="0" destOrd="0" presId="urn:microsoft.com/office/officeart/2005/8/layout/lProcess2"/>
    <dgm:cxn modelId="{C88813DD-B367-2B4A-8383-1291003A4346}" type="presParOf" srcId="{B98E5CAC-6981-5841-BEB2-C72BA5CAF46C}" destId="{8C1BA2A7-D3CB-FA4E-8AB7-C5642A7C6EFA}" srcOrd="1" destOrd="0" presId="urn:microsoft.com/office/officeart/2005/8/layout/lProcess2"/>
    <dgm:cxn modelId="{31ECD343-0F65-F945-A970-475D1DC8D894}" type="presParOf" srcId="{B98E5CAC-6981-5841-BEB2-C72BA5CAF46C}" destId="{628DA986-683D-C44A-8E27-1838073A0383}" srcOrd="2" destOrd="0" presId="urn:microsoft.com/office/officeart/2005/8/layout/lProcess2"/>
    <dgm:cxn modelId="{E6630D90-DAFD-B04F-A86F-099F6EE17508}" type="presParOf" srcId="{623D7F66-FB0B-F84A-BE21-9BCFAFC76FDE}" destId="{5C04C512-C0B5-C648-A1CF-6D74883C16A7}" srcOrd="3" destOrd="0" presId="urn:microsoft.com/office/officeart/2005/8/layout/lProcess2"/>
    <dgm:cxn modelId="{1A151929-62D6-BD45-AA80-CD59E0E443BB}" type="presParOf" srcId="{623D7F66-FB0B-F84A-BE21-9BCFAFC76FDE}" destId="{C80EA9E8-D8F8-C446-BEF6-9F24EE037F42}" srcOrd="4" destOrd="0" presId="urn:microsoft.com/office/officeart/2005/8/layout/lProcess2"/>
    <dgm:cxn modelId="{9E66E028-BCA8-E040-B800-27B6270B2E73}" type="presParOf" srcId="{C80EA9E8-D8F8-C446-BEF6-9F24EE037F42}" destId="{E7DFC90C-6F3C-9C48-A13E-218F85B3DF76}" srcOrd="0" destOrd="0" presId="urn:microsoft.com/office/officeart/2005/8/layout/lProcess2"/>
    <dgm:cxn modelId="{2BB51871-BF1B-FF4A-9027-6E2A84B6EA85}" type="presParOf" srcId="{C80EA9E8-D8F8-C446-BEF6-9F24EE037F42}" destId="{0B47A9F2-9FCF-7244-BA40-DCF5C1ADFC6A}" srcOrd="1" destOrd="0" presId="urn:microsoft.com/office/officeart/2005/8/layout/lProcess2"/>
    <dgm:cxn modelId="{BEB8B8F6-6915-344C-A009-B6883C791C46}" type="presParOf" srcId="{C80EA9E8-D8F8-C446-BEF6-9F24EE037F42}" destId="{B21F3B88-EED5-9E40-A699-161CAF7155A2}" srcOrd="2" destOrd="0" presId="urn:microsoft.com/office/officeart/2005/8/layout/lProcess2"/>
    <dgm:cxn modelId="{7D71D942-BF7D-9247-9B67-C8089314BF3D}" type="presParOf" srcId="{B21F3B88-EED5-9E40-A699-161CAF7155A2}" destId="{B5240D9A-D670-054E-9BD8-EC84455B9377}" srcOrd="0" destOrd="0" presId="urn:microsoft.com/office/officeart/2005/8/layout/lProcess2"/>
    <dgm:cxn modelId="{3A66EA79-A1DF-2D4D-A336-81047338FF33}" type="presParOf" srcId="{B5240D9A-D670-054E-9BD8-EC84455B9377}" destId="{89E78FAE-E7FC-6F45-9FD5-13656147126F}" srcOrd="0" destOrd="0" presId="urn:microsoft.com/office/officeart/2005/8/layout/lProcess2"/>
    <dgm:cxn modelId="{A2648B51-D8BF-2D47-BF23-9C5275C13759}" type="presParOf" srcId="{623D7F66-FB0B-F84A-BE21-9BCFAFC76FDE}" destId="{EDE5238F-842A-E845-A62D-303D57CB6649}" srcOrd="5" destOrd="0" presId="urn:microsoft.com/office/officeart/2005/8/layout/lProcess2"/>
    <dgm:cxn modelId="{275462A4-0A71-8E48-A822-4C80B787FAAA}" type="presParOf" srcId="{623D7F66-FB0B-F84A-BE21-9BCFAFC76FDE}" destId="{FC7E0A17-E9AB-A548-BC06-60F6A8EE0257}" srcOrd="6" destOrd="0" presId="urn:microsoft.com/office/officeart/2005/8/layout/lProcess2"/>
    <dgm:cxn modelId="{3F811844-9FAB-9C4E-AFD5-158521B5FCBA}" type="presParOf" srcId="{FC7E0A17-E9AB-A548-BC06-60F6A8EE0257}" destId="{4AEBEE3B-9523-B144-A854-03C26A736C56}" srcOrd="0" destOrd="0" presId="urn:microsoft.com/office/officeart/2005/8/layout/lProcess2"/>
    <dgm:cxn modelId="{CE62E8DC-060E-1A4F-8055-A8BDC51A714F}" type="presParOf" srcId="{FC7E0A17-E9AB-A548-BC06-60F6A8EE0257}" destId="{892DE851-41A1-214B-8AAB-0048FA2A06F7}" srcOrd="1" destOrd="0" presId="urn:microsoft.com/office/officeart/2005/8/layout/lProcess2"/>
    <dgm:cxn modelId="{A678766C-2661-C549-B46B-F6D0B32AD641}" type="presParOf" srcId="{FC7E0A17-E9AB-A548-BC06-60F6A8EE0257}" destId="{9EFB49D4-7C27-D84D-B694-B04C90F47602}" srcOrd="2" destOrd="0" presId="urn:microsoft.com/office/officeart/2005/8/layout/lProcess2"/>
    <dgm:cxn modelId="{1182BD73-8480-6C42-B802-6BE1D1A9A744}" type="presParOf" srcId="{9EFB49D4-7C27-D84D-B694-B04C90F47602}" destId="{7BAF5D94-D45B-C84D-814F-F4DE8BB5666D}" srcOrd="0" destOrd="0" presId="urn:microsoft.com/office/officeart/2005/8/layout/lProcess2"/>
    <dgm:cxn modelId="{BCC29F60-5B7B-BC4B-9E2D-CD494B46E606}" type="presParOf" srcId="{7BAF5D94-D45B-C84D-814F-F4DE8BB5666D}" destId="{DC570445-1816-FD46-B8CF-3D4044D757C8}" srcOrd="0" destOrd="0" presId="urn:microsoft.com/office/officeart/2005/8/layout/lProcess2"/>
    <dgm:cxn modelId="{51524192-F8DE-2B4C-AA2B-A47D3066EDB6}" type="presParOf" srcId="{7BAF5D94-D45B-C84D-814F-F4DE8BB5666D}" destId="{BB7450D6-BCF3-D44D-8E7A-7363782DC3E6}" srcOrd="1" destOrd="0" presId="urn:microsoft.com/office/officeart/2005/8/layout/lProcess2"/>
    <dgm:cxn modelId="{3F5DB4AC-9FB6-414E-B815-3484FAE26CA3}" type="presParOf" srcId="{7BAF5D94-D45B-C84D-814F-F4DE8BB5666D}" destId="{A3AE3916-78BA-B542-BC6D-268AB17643C7}" srcOrd="2" destOrd="0" presId="urn:microsoft.com/office/officeart/2005/8/layout/lProcess2"/>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3074C64-A96F-D744-BBCA-4E6C8E6DE9F6}" type="doc">
      <dgm:prSet loTypeId="urn:microsoft.com/office/officeart/2005/8/layout/vList2" loCatId="list" qsTypeId="urn:microsoft.com/office/officeart/2005/8/quickstyle/simple4" qsCatId="simple" csTypeId="urn:microsoft.com/office/officeart/2005/8/colors/accent1_2" csCatId="accent1" phldr="1"/>
      <dgm:spPr/>
      <dgm:t>
        <a:bodyPr/>
        <a:lstStyle/>
        <a:p>
          <a:endParaRPr lang="en-US"/>
        </a:p>
      </dgm:t>
    </dgm:pt>
    <dgm:pt modelId="{7B0BF2EB-2BA3-B34F-8461-9E3EBB687822}">
      <dgm:prSet custT="1"/>
      <dgm:spPr>
        <a:solidFill>
          <a:schemeClr val="tx2">
            <a:lumMod val="40000"/>
            <a:lumOff val="60000"/>
          </a:schemeClr>
        </a:solidFill>
        <a:ln>
          <a:solidFill>
            <a:schemeClr val="tx2">
              <a:lumMod val="75000"/>
            </a:schemeClr>
          </a:solidFill>
        </a:ln>
        <a:effectLst/>
      </dgm:spPr>
      <dgm:t>
        <a:bodyPr/>
        <a:lstStyle/>
        <a:p>
          <a:pPr rtl="0"/>
          <a:r>
            <a:rPr lang="en-US" sz="2400" dirty="0" smtClean="0">
              <a:solidFill>
                <a:schemeClr val="tx1"/>
              </a:solidFill>
            </a:rPr>
            <a:t>Use encryption</a:t>
          </a:r>
          <a:endParaRPr lang="en-US" sz="2400" dirty="0">
            <a:solidFill>
              <a:schemeClr val="tx1"/>
            </a:solidFill>
          </a:endParaRPr>
        </a:p>
      </dgm:t>
    </dgm:pt>
    <dgm:pt modelId="{329D0DFB-F393-2641-8328-34AE48370739}" cxnId="{C2588339-6301-6E46-BEC2-9B3A9A8380F8}" type="parTrans">
      <dgm:prSet/>
      <dgm:spPr/>
      <dgm:t>
        <a:bodyPr/>
        <a:lstStyle/>
        <a:p>
          <a:endParaRPr lang="en-US"/>
        </a:p>
      </dgm:t>
    </dgm:pt>
    <dgm:pt modelId="{CF7F44E1-9188-E74C-8261-163E14BA23F6}" cxnId="{C2588339-6301-6E46-BEC2-9B3A9A8380F8}" type="sibTrans">
      <dgm:prSet/>
      <dgm:spPr/>
      <dgm:t>
        <a:bodyPr/>
        <a:lstStyle/>
        <a:p>
          <a:endParaRPr lang="en-US"/>
        </a:p>
      </dgm:t>
    </dgm:pt>
    <dgm:pt modelId="{ADAC3677-692E-7041-90FB-2B300F498716}">
      <dgm:prSet custT="1"/>
      <dgm:spPr>
        <a:solidFill>
          <a:schemeClr val="tx2">
            <a:lumMod val="40000"/>
            <a:lumOff val="60000"/>
          </a:schemeClr>
        </a:solidFill>
        <a:ln>
          <a:solidFill>
            <a:schemeClr val="tx2">
              <a:lumMod val="75000"/>
            </a:schemeClr>
          </a:solidFill>
        </a:ln>
        <a:effectLst/>
      </dgm:spPr>
      <dgm:t>
        <a:bodyPr/>
        <a:lstStyle/>
        <a:p>
          <a:pPr rtl="0"/>
          <a:r>
            <a:rPr lang="en-US" sz="2400" dirty="0" smtClean="0">
              <a:solidFill>
                <a:schemeClr val="tx1"/>
              </a:solidFill>
            </a:rPr>
            <a:t>Use antivirus, antispyware software and a firewall</a:t>
          </a:r>
          <a:endParaRPr lang="en-US" sz="2400" dirty="0">
            <a:solidFill>
              <a:schemeClr val="tx1"/>
            </a:solidFill>
          </a:endParaRPr>
        </a:p>
      </dgm:t>
    </dgm:pt>
    <dgm:pt modelId="{7A5CC66E-4A04-3740-A381-A9865BB85DEE}" cxnId="{18799E4F-CFE7-FC46-B4AF-0D1C6227579D}" type="parTrans">
      <dgm:prSet/>
      <dgm:spPr/>
      <dgm:t>
        <a:bodyPr/>
        <a:lstStyle/>
        <a:p>
          <a:endParaRPr lang="en-US"/>
        </a:p>
      </dgm:t>
    </dgm:pt>
    <dgm:pt modelId="{DE394379-F931-124A-954C-92A68FA9474F}" cxnId="{18799E4F-CFE7-FC46-B4AF-0D1C6227579D}" type="sibTrans">
      <dgm:prSet/>
      <dgm:spPr/>
      <dgm:t>
        <a:bodyPr/>
        <a:lstStyle/>
        <a:p>
          <a:endParaRPr lang="en-US"/>
        </a:p>
      </dgm:t>
    </dgm:pt>
    <dgm:pt modelId="{620B89ED-CFE8-8B46-A650-8FF58F19811B}">
      <dgm:prSet custT="1"/>
      <dgm:spPr>
        <a:solidFill>
          <a:schemeClr val="tx2">
            <a:lumMod val="40000"/>
            <a:lumOff val="60000"/>
          </a:schemeClr>
        </a:solidFill>
        <a:ln>
          <a:solidFill>
            <a:schemeClr val="tx2">
              <a:lumMod val="75000"/>
            </a:schemeClr>
          </a:solidFill>
        </a:ln>
        <a:effectLst/>
      </dgm:spPr>
      <dgm:t>
        <a:bodyPr/>
        <a:lstStyle/>
        <a:p>
          <a:pPr rtl="0"/>
          <a:r>
            <a:rPr lang="en-US" sz="2400" dirty="0" smtClean="0">
              <a:solidFill>
                <a:schemeClr val="tx1"/>
              </a:solidFill>
            </a:rPr>
            <a:t>Turn off identifier broadcasting</a:t>
          </a:r>
          <a:endParaRPr lang="en-US" sz="2400" dirty="0">
            <a:solidFill>
              <a:schemeClr val="tx1"/>
            </a:solidFill>
          </a:endParaRPr>
        </a:p>
      </dgm:t>
    </dgm:pt>
    <dgm:pt modelId="{794EE4CB-C0F4-B844-96D0-65703DE8CD9F}" cxnId="{6A17C204-2478-8D4C-B8BD-B5A4E5DBB33A}" type="parTrans">
      <dgm:prSet/>
      <dgm:spPr/>
      <dgm:t>
        <a:bodyPr/>
        <a:lstStyle/>
        <a:p>
          <a:endParaRPr lang="en-US"/>
        </a:p>
      </dgm:t>
    </dgm:pt>
    <dgm:pt modelId="{282D0C39-4232-234C-903F-A5EE32ABEF48}" cxnId="{6A17C204-2478-8D4C-B8BD-B5A4E5DBB33A}" type="sibTrans">
      <dgm:prSet/>
      <dgm:spPr/>
      <dgm:t>
        <a:bodyPr/>
        <a:lstStyle/>
        <a:p>
          <a:endParaRPr lang="en-US"/>
        </a:p>
      </dgm:t>
    </dgm:pt>
    <dgm:pt modelId="{A75B273D-200F-C84C-8EBD-2D653AD340AF}">
      <dgm:prSet custT="1"/>
      <dgm:spPr>
        <a:solidFill>
          <a:schemeClr val="tx2">
            <a:lumMod val="40000"/>
            <a:lumOff val="60000"/>
          </a:schemeClr>
        </a:solidFill>
        <a:ln>
          <a:solidFill>
            <a:schemeClr val="tx2">
              <a:lumMod val="75000"/>
            </a:schemeClr>
          </a:solidFill>
        </a:ln>
        <a:effectLst/>
      </dgm:spPr>
      <dgm:t>
        <a:bodyPr/>
        <a:lstStyle/>
        <a:p>
          <a:pPr rtl="0"/>
          <a:r>
            <a:rPr lang="en-US" sz="2400" dirty="0" smtClean="0">
              <a:solidFill>
                <a:schemeClr val="tx1"/>
              </a:solidFill>
            </a:rPr>
            <a:t>Change the identifier on your router from the default</a:t>
          </a:r>
          <a:endParaRPr lang="en-US" sz="2400" dirty="0">
            <a:solidFill>
              <a:schemeClr val="tx1"/>
            </a:solidFill>
          </a:endParaRPr>
        </a:p>
      </dgm:t>
    </dgm:pt>
    <dgm:pt modelId="{F37803EF-1F0B-8146-A36B-E655391E9173}" cxnId="{AE44B2B1-E204-CE41-B15B-8DAC47B21B10}" type="parTrans">
      <dgm:prSet/>
      <dgm:spPr/>
      <dgm:t>
        <a:bodyPr/>
        <a:lstStyle/>
        <a:p>
          <a:endParaRPr lang="en-US"/>
        </a:p>
      </dgm:t>
    </dgm:pt>
    <dgm:pt modelId="{72360EF9-880C-464E-ABCB-681ABEB7BAE2}" cxnId="{AE44B2B1-E204-CE41-B15B-8DAC47B21B10}" type="sibTrans">
      <dgm:prSet/>
      <dgm:spPr/>
      <dgm:t>
        <a:bodyPr/>
        <a:lstStyle/>
        <a:p>
          <a:endParaRPr lang="en-US"/>
        </a:p>
      </dgm:t>
    </dgm:pt>
    <dgm:pt modelId="{ACFA3209-CDA4-2246-8ED0-9D22B4B94FC7}">
      <dgm:prSet custT="1"/>
      <dgm:spPr>
        <a:solidFill>
          <a:schemeClr val="tx2">
            <a:lumMod val="40000"/>
            <a:lumOff val="60000"/>
          </a:schemeClr>
        </a:solidFill>
        <a:ln>
          <a:solidFill>
            <a:schemeClr val="tx2">
              <a:lumMod val="75000"/>
            </a:schemeClr>
          </a:solidFill>
        </a:ln>
        <a:effectLst/>
      </dgm:spPr>
      <dgm:t>
        <a:bodyPr/>
        <a:lstStyle/>
        <a:p>
          <a:pPr rtl="0"/>
          <a:r>
            <a:rPr lang="en-US" sz="2400" dirty="0" smtClean="0">
              <a:solidFill>
                <a:schemeClr val="tx1"/>
              </a:solidFill>
            </a:rPr>
            <a:t>Change your router’s pre-set password for administration</a:t>
          </a:r>
          <a:endParaRPr lang="en-US" sz="2400" dirty="0">
            <a:solidFill>
              <a:schemeClr val="tx1"/>
            </a:solidFill>
          </a:endParaRPr>
        </a:p>
      </dgm:t>
    </dgm:pt>
    <dgm:pt modelId="{90FE8DF8-7063-AE45-8F2F-FF36A4DBB4E8}" cxnId="{45A79F9A-0548-7C4C-8241-727651CB8B3C}" type="parTrans">
      <dgm:prSet/>
      <dgm:spPr/>
      <dgm:t>
        <a:bodyPr/>
        <a:lstStyle/>
        <a:p>
          <a:endParaRPr lang="en-US"/>
        </a:p>
      </dgm:t>
    </dgm:pt>
    <dgm:pt modelId="{5B50D667-411D-BB40-9746-8F5A642914FE}" cxnId="{45A79F9A-0548-7C4C-8241-727651CB8B3C}" type="sibTrans">
      <dgm:prSet/>
      <dgm:spPr/>
      <dgm:t>
        <a:bodyPr/>
        <a:lstStyle/>
        <a:p>
          <a:endParaRPr lang="en-US"/>
        </a:p>
      </dgm:t>
    </dgm:pt>
    <dgm:pt modelId="{191CCC5C-117C-1E43-82A4-4FB9E8147276}">
      <dgm:prSet custT="1"/>
      <dgm:spPr>
        <a:solidFill>
          <a:schemeClr val="tx2">
            <a:lumMod val="40000"/>
            <a:lumOff val="60000"/>
          </a:schemeClr>
        </a:solidFill>
        <a:ln>
          <a:solidFill>
            <a:schemeClr val="tx2">
              <a:lumMod val="75000"/>
            </a:schemeClr>
          </a:solidFill>
        </a:ln>
        <a:effectLst/>
      </dgm:spPr>
      <dgm:t>
        <a:bodyPr/>
        <a:lstStyle/>
        <a:p>
          <a:pPr rtl="0"/>
          <a:r>
            <a:rPr lang="en-US" sz="2400" dirty="0" smtClean="0">
              <a:solidFill>
                <a:schemeClr val="tx1"/>
              </a:solidFill>
            </a:rPr>
            <a:t>Allow only specific computers to access your wireless network</a:t>
          </a:r>
          <a:endParaRPr lang="en-US" sz="2400" dirty="0">
            <a:solidFill>
              <a:schemeClr val="tx1"/>
            </a:solidFill>
          </a:endParaRPr>
        </a:p>
      </dgm:t>
    </dgm:pt>
    <dgm:pt modelId="{2CD7A5DD-F355-1947-82DD-6A6F0DC0A202}" cxnId="{E984AA3D-AE54-7244-B870-CA3D27252FB7}" type="parTrans">
      <dgm:prSet/>
      <dgm:spPr/>
      <dgm:t>
        <a:bodyPr/>
        <a:lstStyle/>
        <a:p>
          <a:endParaRPr lang="en-US"/>
        </a:p>
      </dgm:t>
    </dgm:pt>
    <dgm:pt modelId="{EC803B73-183D-CD46-8202-9DA9F08992D9}" cxnId="{E984AA3D-AE54-7244-B870-CA3D27252FB7}" type="sibTrans">
      <dgm:prSet/>
      <dgm:spPr/>
      <dgm:t>
        <a:bodyPr/>
        <a:lstStyle/>
        <a:p>
          <a:endParaRPr lang="en-US"/>
        </a:p>
      </dgm:t>
    </dgm:pt>
    <dgm:pt modelId="{B2E18F44-71DF-EF46-AD9E-552C01D23E45}" type="pres">
      <dgm:prSet presAssocID="{43074C64-A96F-D744-BBCA-4E6C8E6DE9F6}" presName="linear" presStyleCnt="0">
        <dgm:presLayoutVars>
          <dgm:animLvl val="lvl"/>
          <dgm:resizeHandles val="exact"/>
        </dgm:presLayoutVars>
      </dgm:prSet>
      <dgm:spPr/>
      <dgm:t>
        <a:bodyPr/>
        <a:lstStyle/>
        <a:p>
          <a:endParaRPr lang="en-US"/>
        </a:p>
      </dgm:t>
    </dgm:pt>
    <dgm:pt modelId="{1389E7C2-54B9-6243-A091-7469976BD82A}" type="pres">
      <dgm:prSet presAssocID="{7B0BF2EB-2BA3-B34F-8461-9E3EBB687822}" presName="parentText" presStyleLbl="node1" presStyleIdx="0" presStyleCnt="6">
        <dgm:presLayoutVars>
          <dgm:chMax val="0"/>
          <dgm:bulletEnabled val="1"/>
        </dgm:presLayoutVars>
      </dgm:prSet>
      <dgm:spPr/>
      <dgm:t>
        <a:bodyPr/>
        <a:lstStyle/>
        <a:p>
          <a:endParaRPr lang="en-US"/>
        </a:p>
      </dgm:t>
    </dgm:pt>
    <dgm:pt modelId="{C1799EAA-9220-4F43-9201-C6D9B3232C53}" type="pres">
      <dgm:prSet presAssocID="{CF7F44E1-9188-E74C-8261-163E14BA23F6}" presName="spacer" presStyleCnt="0"/>
      <dgm:spPr/>
    </dgm:pt>
    <dgm:pt modelId="{735BA4EA-5DCB-3146-88DD-19CF7B7E5334}" type="pres">
      <dgm:prSet presAssocID="{ADAC3677-692E-7041-90FB-2B300F498716}" presName="parentText" presStyleLbl="node1" presStyleIdx="1" presStyleCnt="6">
        <dgm:presLayoutVars>
          <dgm:chMax val="0"/>
          <dgm:bulletEnabled val="1"/>
        </dgm:presLayoutVars>
      </dgm:prSet>
      <dgm:spPr/>
      <dgm:t>
        <a:bodyPr/>
        <a:lstStyle/>
        <a:p>
          <a:endParaRPr lang="en-US"/>
        </a:p>
      </dgm:t>
    </dgm:pt>
    <dgm:pt modelId="{69AFA8F2-DD2F-954B-8056-B097424BB0A6}" type="pres">
      <dgm:prSet presAssocID="{DE394379-F931-124A-954C-92A68FA9474F}" presName="spacer" presStyleCnt="0"/>
      <dgm:spPr/>
    </dgm:pt>
    <dgm:pt modelId="{9C7826F7-E120-7344-9BEE-2B26FB5CFB00}" type="pres">
      <dgm:prSet presAssocID="{620B89ED-CFE8-8B46-A650-8FF58F19811B}" presName="parentText" presStyleLbl="node1" presStyleIdx="2" presStyleCnt="6">
        <dgm:presLayoutVars>
          <dgm:chMax val="0"/>
          <dgm:bulletEnabled val="1"/>
        </dgm:presLayoutVars>
      </dgm:prSet>
      <dgm:spPr/>
      <dgm:t>
        <a:bodyPr/>
        <a:lstStyle/>
        <a:p>
          <a:endParaRPr lang="en-US"/>
        </a:p>
      </dgm:t>
    </dgm:pt>
    <dgm:pt modelId="{54B7AF9C-1DE1-5541-9E3A-13C07287B057}" type="pres">
      <dgm:prSet presAssocID="{282D0C39-4232-234C-903F-A5EE32ABEF48}" presName="spacer" presStyleCnt="0"/>
      <dgm:spPr/>
    </dgm:pt>
    <dgm:pt modelId="{1C720523-7427-C645-961C-2564CD7F1596}" type="pres">
      <dgm:prSet presAssocID="{A75B273D-200F-C84C-8EBD-2D653AD340AF}" presName="parentText" presStyleLbl="node1" presStyleIdx="3" presStyleCnt="6">
        <dgm:presLayoutVars>
          <dgm:chMax val="0"/>
          <dgm:bulletEnabled val="1"/>
        </dgm:presLayoutVars>
      </dgm:prSet>
      <dgm:spPr/>
      <dgm:t>
        <a:bodyPr/>
        <a:lstStyle/>
        <a:p>
          <a:endParaRPr lang="en-US"/>
        </a:p>
      </dgm:t>
    </dgm:pt>
    <dgm:pt modelId="{2B32CA50-47C9-F444-B574-5BA61E66691B}" type="pres">
      <dgm:prSet presAssocID="{72360EF9-880C-464E-ABCB-681ABEB7BAE2}" presName="spacer" presStyleCnt="0"/>
      <dgm:spPr/>
    </dgm:pt>
    <dgm:pt modelId="{CBE1D46B-3A01-CB45-9402-BA354DE00ABF}" type="pres">
      <dgm:prSet presAssocID="{ACFA3209-CDA4-2246-8ED0-9D22B4B94FC7}" presName="parentText" presStyleLbl="node1" presStyleIdx="4" presStyleCnt="6">
        <dgm:presLayoutVars>
          <dgm:chMax val="0"/>
          <dgm:bulletEnabled val="1"/>
        </dgm:presLayoutVars>
      </dgm:prSet>
      <dgm:spPr/>
      <dgm:t>
        <a:bodyPr/>
        <a:lstStyle/>
        <a:p>
          <a:endParaRPr lang="en-US"/>
        </a:p>
      </dgm:t>
    </dgm:pt>
    <dgm:pt modelId="{DAF3461E-0664-E24C-8915-5BB99E07FB02}" type="pres">
      <dgm:prSet presAssocID="{5B50D667-411D-BB40-9746-8F5A642914FE}" presName="spacer" presStyleCnt="0"/>
      <dgm:spPr/>
    </dgm:pt>
    <dgm:pt modelId="{101982B3-D3D8-F041-83A4-A17A8249DB3B}" type="pres">
      <dgm:prSet presAssocID="{191CCC5C-117C-1E43-82A4-4FB9E8147276}" presName="parentText" presStyleLbl="node1" presStyleIdx="5" presStyleCnt="6">
        <dgm:presLayoutVars>
          <dgm:chMax val="0"/>
          <dgm:bulletEnabled val="1"/>
        </dgm:presLayoutVars>
      </dgm:prSet>
      <dgm:spPr/>
      <dgm:t>
        <a:bodyPr/>
        <a:lstStyle/>
        <a:p>
          <a:endParaRPr lang="en-US"/>
        </a:p>
      </dgm:t>
    </dgm:pt>
  </dgm:ptLst>
  <dgm:cxnLst>
    <dgm:cxn modelId="{E984AA3D-AE54-7244-B870-CA3D27252FB7}" srcId="{43074C64-A96F-D744-BBCA-4E6C8E6DE9F6}" destId="{191CCC5C-117C-1E43-82A4-4FB9E8147276}" srcOrd="5" destOrd="0" parTransId="{2CD7A5DD-F355-1947-82DD-6A6F0DC0A202}" sibTransId="{EC803B73-183D-CD46-8202-9DA9F08992D9}"/>
    <dgm:cxn modelId="{5050F14E-FDFE-1D42-91C0-2F2351FCC57C}" type="presOf" srcId="{43074C64-A96F-D744-BBCA-4E6C8E6DE9F6}" destId="{B2E18F44-71DF-EF46-AD9E-552C01D23E45}" srcOrd="0" destOrd="0" presId="urn:microsoft.com/office/officeart/2005/8/layout/vList2"/>
    <dgm:cxn modelId="{20FE596D-C99B-C240-ACF6-35D13F190BCD}" type="presOf" srcId="{A75B273D-200F-C84C-8EBD-2D653AD340AF}" destId="{1C720523-7427-C645-961C-2564CD7F1596}" srcOrd="0" destOrd="0" presId="urn:microsoft.com/office/officeart/2005/8/layout/vList2"/>
    <dgm:cxn modelId="{DFCC72CC-82DF-244B-8B0B-2E8F5DD97285}" type="presOf" srcId="{ACFA3209-CDA4-2246-8ED0-9D22B4B94FC7}" destId="{CBE1D46B-3A01-CB45-9402-BA354DE00ABF}" srcOrd="0" destOrd="0" presId="urn:microsoft.com/office/officeart/2005/8/layout/vList2"/>
    <dgm:cxn modelId="{79A62243-1306-5347-B435-CE356B76CDD8}" type="presOf" srcId="{620B89ED-CFE8-8B46-A650-8FF58F19811B}" destId="{9C7826F7-E120-7344-9BEE-2B26FB5CFB00}" srcOrd="0" destOrd="0" presId="urn:microsoft.com/office/officeart/2005/8/layout/vList2"/>
    <dgm:cxn modelId="{18799E4F-CFE7-FC46-B4AF-0D1C6227579D}" srcId="{43074C64-A96F-D744-BBCA-4E6C8E6DE9F6}" destId="{ADAC3677-692E-7041-90FB-2B300F498716}" srcOrd="1" destOrd="0" parTransId="{7A5CC66E-4A04-3740-A381-A9865BB85DEE}" sibTransId="{DE394379-F931-124A-954C-92A68FA9474F}"/>
    <dgm:cxn modelId="{2B8202FE-895E-5745-89F5-0A3CE6398AFB}" type="presOf" srcId="{191CCC5C-117C-1E43-82A4-4FB9E8147276}" destId="{101982B3-D3D8-F041-83A4-A17A8249DB3B}" srcOrd="0" destOrd="0" presId="urn:microsoft.com/office/officeart/2005/8/layout/vList2"/>
    <dgm:cxn modelId="{C2588339-6301-6E46-BEC2-9B3A9A8380F8}" srcId="{43074C64-A96F-D744-BBCA-4E6C8E6DE9F6}" destId="{7B0BF2EB-2BA3-B34F-8461-9E3EBB687822}" srcOrd="0" destOrd="0" parTransId="{329D0DFB-F393-2641-8328-34AE48370739}" sibTransId="{CF7F44E1-9188-E74C-8261-163E14BA23F6}"/>
    <dgm:cxn modelId="{AE44B2B1-E204-CE41-B15B-8DAC47B21B10}" srcId="{43074C64-A96F-D744-BBCA-4E6C8E6DE9F6}" destId="{A75B273D-200F-C84C-8EBD-2D653AD340AF}" srcOrd="3" destOrd="0" parTransId="{F37803EF-1F0B-8146-A36B-E655391E9173}" sibTransId="{72360EF9-880C-464E-ABCB-681ABEB7BAE2}"/>
    <dgm:cxn modelId="{45A79F9A-0548-7C4C-8241-727651CB8B3C}" srcId="{43074C64-A96F-D744-BBCA-4E6C8E6DE9F6}" destId="{ACFA3209-CDA4-2246-8ED0-9D22B4B94FC7}" srcOrd="4" destOrd="0" parTransId="{90FE8DF8-7063-AE45-8F2F-FF36A4DBB4E8}" sibTransId="{5B50D667-411D-BB40-9746-8F5A642914FE}"/>
    <dgm:cxn modelId="{A0E1E83E-4FF6-D94F-ADB0-DD0C0F74203A}" type="presOf" srcId="{7B0BF2EB-2BA3-B34F-8461-9E3EBB687822}" destId="{1389E7C2-54B9-6243-A091-7469976BD82A}" srcOrd="0" destOrd="0" presId="urn:microsoft.com/office/officeart/2005/8/layout/vList2"/>
    <dgm:cxn modelId="{6A17C204-2478-8D4C-B8BD-B5A4E5DBB33A}" srcId="{43074C64-A96F-D744-BBCA-4E6C8E6DE9F6}" destId="{620B89ED-CFE8-8B46-A650-8FF58F19811B}" srcOrd="2" destOrd="0" parTransId="{794EE4CB-C0F4-B844-96D0-65703DE8CD9F}" sibTransId="{282D0C39-4232-234C-903F-A5EE32ABEF48}"/>
    <dgm:cxn modelId="{21D91AE4-9C3A-4A46-88D0-7EB3A18BB74A}" type="presOf" srcId="{ADAC3677-692E-7041-90FB-2B300F498716}" destId="{735BA4EA-5DCB-3146-88DD-19CF7B7E5334}" srcOrd="0" destOrd="0" presId="urn:microsoft.com/office/officeart/2005/8/layout/vList2"/>
    <dgm:cxn modelId="{BBC3B80C-918D-104B-A46D-D21427781A50}" type="presParOf" srcId="{B2E18F44-71DF-EF46-AD9E-552C01D23E45}" destId="{1389E7C2-54B9-6243-A091-7469976BD82A}" srcOrd="0" destOrd="0" presId="urn:microsoft.com/office/officeart/2005/8/layout/vList2"/>
    <dgm:cxn modelId="{58A8577A-FD5E-A743-AB07-5B1285B2A74B}" type="presParOf" srcId="{B2E18F44-71DF-EF46-AD9E-552C01D23E45}" destId="{C1799EAA-9220-4F43-9201-C6D9B3232C53}" srcOrd="1" destOrd="0" presId="urn:microsoft.com/office/officeart/2005/8/layout/vList2"/>
    <dgm:cxn modelId="{36072C7A-AD0C-9143-BBDD-578F21869A51}" type="presParOf" srcId="{B2E18F44-71DF-EF46-AD9E-552C01D23E45}" destId="{735BA4EA-5DCB-3146-88DD-19CF7B7E5334}" srcOrd="2" destOrd="0" presId="urn:microsoft.com/office/officeart/2005/8/layout/vList2"/>
    <dgm:cxn modelId="{21D4D3CD-1794-F645-A425-ABC687EE25D7}" type="presParOf" srcId="{B2E18F44-71DF-EF46-AD9E-552C01D23E45}" destId="{69AFA8F2-DD2F-954B-8056-B097424BB0A6}" srcOrd="3" destOrd="0" presId="urn:microsoft.com/office/officeart/2005/8/layout/vList2"/>
    <dgm:cxn modelId="{DE8488AB-71D1-1D41-BCCB-854B4B24C93A}" type="presParOf" srcId="{B2E18F44-71DF-EF46-AD9E-552C01D23E45}" destId="{9C7826F7-E120-7344-9BEE-2B26FB5CFB00}" srcOrd="4" destOrd="0" presId="urn:microsoft.com/office/officeart/2005/8/layout/vList2"/>
    <dgm:cxn modelId="{7985D32F-683F-0A40-8FDB-D4E126E29A68}" type="presParOf" srcId="{B2E18F44-71DF-EF46-AD9E-552C01D23E45}" destId="{54B7AF9C-1DE1-5541-9E3A-13C07287B057}" srcOrd="5" destOrd="0" presId="urn:microsoft.com/office/officeart/2005/8/layout/vList2"/>
    <dgm:cxn modelId="{A65CBCB3-7225-EA43-B641-FD1BB6929135}" type="presParOf" srcId="{B2E18F44-71DF-EF46-AD9E-552C01D23E45}" destId="{1C720523-7427-C645-961C-2564CD7F1596}" srcOrd="6" destOrd="0" presId="urn:microsoft.com/office/officeart/2005/8/layout/vList2"/>
    <dgm:cxn modelId="{5454E7B0-1C1E-E24A-B9C9-65629BC7A112}" type="presParOf" srcId="{B2E18F44-71DF-EF46-AD9E-552C01D23E45}" destId="{2B32CA50-47C9-F444-B574-5BA61E66691B}" srcOrd="7" destOrd="0" presId="urn:microsoft.com/office/officeart/2005/8/layout/vList2"/>
    <dgm:cxn modelId="{D27D4E30-4F94-3B4D-AD89-ED7CF7FE40BA}" type="presParOf" srcId="{B2E18F44-71DF-EF46-AD9E-552C01D23E45}" destId="{CBE1D46B-3A01-CB45-9402-BA354DE00ABF}" srcOrd="8" destOrd="0" presId="urn:microsoft.com/office/officeart/2005/8/layout/vList2"/>
    <dgm:cxn modelId="{EDAD16DB-6C7F-504C-9F74-1A4D0A7CD996}" type="presParOf" srcId="{B2E18F44-71DF-EF46-AD9E-552C01D23E45}" destId="{DAF3461E-0664-E24C-8915-5BB99E07FB02}" srcOrd="9" destOrd="0" presId="urn:microsoft.com/office/officeart/2005/8/layout/vList2"/>
    <dgm:cxn modelId="{233AFD8C-032D-3B42-88EA-D842A2C6DD8E}" type="presParOf" srcId="{B2E18F44-71DF-EF46-AD9E-552C01D23E45}" destId="{101982B3-D3D8-F041-83A4-A17A8249DB3B}" srcOrd="10" destOrd="0" presId="urn:microsoft.com/office/officeart/2005/8/layout/vList2"/>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AADCBF3-62EB-044B-91E4-FB5A854155AA}" type="doc">
      <dgm:prSet loTypeId="urn:microsoft.com/office/officeart/2005/8/layout/hProcess4" loCatId="process" qsTypeId="urn:microsoft.com/office/officeart/2005/8/quickstyle/simple4" qsCatId="simple" csTypeId="urn:microsoft.com/office/officeart/2005/8/colors/accent1_2" csCatId="accent1" phldr="1"/>
      <dgm:spPr/>
      <dgm:t>
        <a:bodyPr/>
        <a:lstStyle/>
        <a:p>
          <a:endParaRPr lang="en-US"/>
        </a:p>
      </dgm:t>
    </dgm:pt>
    <dgm:pt modelId="{BD651AE6-1864-274A-A273-1FBB5EC3DB71}">
      <dgm:prSet phldrT="[Text]"/>
      <dgm:spPr/>
      <dgm:t>
        <a:bodyPr/>
        <a:lstStyle/>
        <a:p>
          <a:r>
            <a:rPr lang="en-US" b="1" dirty="0" smtClean="0">
              <a:effectLst>
                <a:outerShdw blurRad="38100" dist="38100" dir="2700000" algn="tl">
                  <a:srgbClr val="000000">
                    <a:alpha val="43137"/>
                  </a:srgbClr>
                </a:outerShdw>
              </a:effectLst>
            </a:rPr>
            <a:t>Lack of physical security controls</a:t>
          </a:r>
          <a:endParaRPr lang="en-US" b="1" dirty="0">
            <a:effectLst>
              <a:outerShdw blurRad="38100" dist="38100" dir="2700000" algn="tl">
                <a:srgbClr val="000000">
                  <a:alpha val="43137"/>
                </a:srgbClr>
              </a:outerShdw>
            </a:effectLst>
          </a:endParaRPr>
        </a:p>
      </dgm:t>
    </dgm:pt>
    <dgm:pt modelId="{3B3CC635-84F0-DA46-9E2B-F2A8FCB7EE2E}" cxnId="{1389EA0C-BF66-ED4A-A478-E48394305920}" type="parTrans">
      <dgm:prSet/>
      <dgm:spPr/>
      <dgm:t>
        <a:bodyPr/>
        <a:lstStyle/>
        <a:p>
          <a:endParaRPr lang="en-US"/>
        </a:p>
      </dgm:t>
    </dgm:pt>
    <dgm:pt modelId="{A1A5B5C2-19A2-834B-B5B1-A819DDB03D92}" cxnId="{1389EA0C-BF66-ED4A-A478-E48394305920}" type="sibTrans">
      <dgm:prSet/>
      <dgm:spPr/>
      <dgm:t>
        <a:bodyPr/>
        <a:lstStyle/>
        <a:p>
          <a:endParaRPr lang="en-US" dirty="0"/>
        </a:p>
      </dgm:t>
    </dgm:pt>
    <dgm:pt modelId="{3372F132-CB16-E343-99F9-22928C7FFED6}">
      <dgm:prSet custT="1"/>
      <dgm:spPr/>
      <dgm:t>
        <a:bodyPr/>
        <a:lstStyle/>
        <a:p>
          <a:r>
            <a:rPr lang="en-US" sz="1300" dirty="0" smtClean="0"/>
            <a:t>The security policy for mobile devices must be based on the assumption that any mobile device may be stolen or at least accessed by a malicious party</a:t>
          </a:r>
        </a:p>
      </dgm:t>
    </dgm:pt>
    <dgm:pt modelId="{4F0D40C9-DEB2-5846-8A03-EF918DECB559}" cxnId="{2BEDF0A4-8A4C-574D-8E58-ADE2B5106F96}" type="parTrans">
      <dgm:prSet/>
      <dgm:spPr/>
      <dgm:t>
        <a:bodyPr/>
        <a:lstStyle/>
        <a:p>
          <a:endParaRPr lang="en-US"/>
        </a:p>
      </dgm:t>
    </dgm:pt>
    <dgm:pt modelId="{61F61C1F-3350-DA4E-851A-E1AF0A6D69B6}" cxnId="{2BEDF0A4-8A4C-574D-8E58-ADE2B5106F96}" type="sibTrans">
      <dgm:prSet/>
      <dgm:spPr/>
      <dgm:t>
        <a:bodyPr/>
        <a:lstStyle/>
        <a:p>
          <a:endParaRPr lang="en-US"/>
        </a:p>
      </dgm:t>
    </dgm:pt>
    <dgm:pt modelId="{238CCC6B-8017-B940-B77C-D90E684CA555}">
      <dgm:prSet/>
      <dgm:spPr/>
      <dgm:t>
        <a:bodyPr/>
        <a:lstStyle/>
        <a:p>
          <a:r>
            <a:rPr lang="en-US" b="1" dirty="0" smtClean="0">
              <a:effectLst>
                <a:outerShdw blurRad="38100" dist="38100" dir="2700000" algn="tl">
                  <a:srgbClr val="000000">
                    <a:alpha val="43137"/>
                  </a:srgbClr>
                </a:outerShdw>
              </a:effectLst>
            </a:rPr>
            <a:t>Use of untrusted mobile devices</a:t>
          </a:r>
        </a:p>
      </dgm:t>
    </dgm:pt>
    <dgm:pt modelId="{E52BFE8B-59A6-944F-9B1B-9AB495DF1753}" cxnId="{38DE1C63-3A39-E041-AB2D-B8F21142284C}" type="parTrans">
      <dgm:prSet/>
      <dgm:spPr/>
      <dgm:t>
        <a:bodyPr/>
        <a:lstStyle/>
        <a:p>
          <a:endParaRPr lang="en-US"/>
        </a:p>
      </dgm:t>
    </dgm:pt>
    <dgm:pt modelId="{4F577C47-CB6F-9E43-88CF-8AB73933C65F}" cxnId="{38DE1C63-3A39-E041-AB2D-B8F21142284C}" type="sibTrans">
      <dgm:prSet/>
      <dgm:spPr/>
      <dgm:t>
        <a:bodyPr/>
        <a:lstStyle/>
        <a:p>
          <a:endParaRPr lang="en-US" dirty="0"/>
        </a:p>
      </dgm:t>
    </dgm:pt>
    <dgm:pt modelId="{6DE21658-E7D8-ED4B-857E-FA323ACD57EA}">
      <dgm:prSet custT="1"/>
      <dgm:spPr/>
      <dgm:t>
        <a:bodyPr/>
        <a:lstStyle/>
        <a:p>
          <a:r>
            <a:rPr lang="en-US" sz="1300" dirty="0" smtClean="0"/>
            <a:t>The organization must assume that not all devices are trustworthy</a:t>
          </a:r>
        </a:p>
      </dgm:t>
    </dgm:pt>
    <dgm:pt modelId="{3670178F-BB33-4B42-A927-781A7F1860CF}" cxnId="{C3B77665-C23B-4D4B-B35E-7445237C4B00}" type="parTrans">
      <dgm:prSet/>
      <dgm:spPr/>
      <dgm:t>
        <a:bodyPr/>
        <a:lstStyle/>
        <a:p>
          <a:endParaRPr lang="en-US"/>
        </a:p>
      </dgm:t>
    </dgm:pt>
    <dgm:pt modelId="{650434F9-88FC-2F41-B13E-CEC11669F1A6}" cxnId="{C3B77665-C23B-4D4B-B35E-7445237C4B00}" type="sibTrans">
      <dgm:prSet/>
      <dgm:spPr/>
      <dgm:t>
        <a:bodyPr/>
        <a:lstStyle/>
        <a:p>
          <a:endParaRPr lang="en-US"/>
        </a:p>
      </dgm:t>
    </dgm:pt>
    <dgm:pt modelId="{BEFEFDA1-3250-AB44-AB53-B658911D4DC0}">
      <dgm:prSet/>
      <dgm:spPr/>
      <dgm:t>
        <a:bodyPr/>
        <a:lstStyle/>
        <a:p>
          <a:r>
            <a:rPr lang="en-US" b="1" dirty="0" smtClean="0">
              <a:effectLst>
                <a:outerShdw blurRad="38100" dist="38100" dir="2700000" algn="tl">
                  <a:srgbClr val="000000">
                    <a:alpha val="43137"/>
                  </a:srgbClr>
                </a:outerShdw>
              </a:effectLst>
            </a:rPr>
            <a:t>Use of untrusted networks</a:t>
          </a:r>
        </a:p>
      </dgm:t>
    </dgm:pt>
    <dgm:pt modelId="{C365E8EF-1894-974D-8A8B-D220F2A2ED9C}" cxnId="{D77695A7-7FE3-2242-B3C8-6983F3793B5C}" type="parTrans">
      <dgm:prSet/>
      <dgm:spPr/>
      <dgm:t>
        <a:bodyPr/>
        <a:lstStyle/>
        <a:p>
          <a:endParaRPr lang="en-US"/>
        </a:p>
      </dgm:t>
    </dgm:pt>
    <dgm:pt modelId="{CBE614EB-738F-0941-8DE8-FC3780B6CD27}" cxnId="{D77695A7-7FE3-2242-B3C8-6983F3793B5C}" type="sibTrans">
      <dgm:prSet/>
      <dgm:spPr/>
      <dgm:t>
        <a:bodyPr/>
        <a:lstStyle/>
        <a:p>
          <a:endParaRPr lang="en-US" dirty="0"/>
        </a:p>
      </dgm:t>
    </dgm:pt>
    <dgm:pt modelId="{4C1A686E-B624-8B4B-BB48-BEA6DB10DD4B}">
      <dgm:prSet custT="1"/>
      <dgm:spPr/>
      <dgm:t>
        <a:bodyPr/>
        <a:lstStyle/>
        <a:p>
          <a:r>
            <a:rPr lang="en-US" sz="1300" dirty="0" smtClean="0"/>
            <a:t>The security policy must be based on the assumption that the networks between the mobile device and the organization are not trustworthy</a:t>
          </a:r>
        </a:p>
      </dgm:t>
    </dgm:pt>
    <dgm:pt modelId="{D1BEDC99-BC39-CA4D-82E5-30397653ACDF}" cxnId="{7576B3A1-FAE9-D049-8D25-AE98FD5AB8D3}" type="parTrans">
      <dgm:prSet/>
      <dgm:spPr/>
      <dgm:t>
        <a:bodyPr/>
        <a:lstStyle/>
        <a:p>
          <a:endParaRPr lang="en-US"/>
        </a:p>
      </dgm:t>
    </dgm:pt>
    <dgm:pt modelId="{6CC21BBE-96D7-7C4A-A0EA-7817D1C10EEE}" cxnId="{7576B3A1-FAE9-D049-8D25-AE98FD5AB8D3}" type="sibTrans">
      <dgm:prSet/>
      <dgm:spPr/>
      <dgm:t>
        <a:bodyPr/>
        <a:lstStyle/>
        <a:p>
          <a:endParaRPr lang="en-US"/>
        </a:p>
      </dgm:t>
    </dgm:pt>
    <dgm:pt modelId="{11975B50-3CB0-154A-8FA1-5F60D9E2D983}">
      <dgm:prSet/>
      <dgm:spPr/>
      <dgm:t>
        <a:bodyPr/>
        <a:lstStyle/>
        <a:p>
          <a:r>
            <a:rPr lang="en-US" b="0" dirty="0" smtClean="0">
              <a:effectLst>
                <a:outerShdw blurRad="38100" dist="38100" dir="2700000" algn="tl">
                  <a:srgbClr val="000000">
                    <a:alpha val="43137"/>
                  </a:srgbClr>
                </a:outerShdw>
              </a:effectLst>
            </a:rPr>
            <a:t>Use of untrusted content</a:t>
          </a:r>
        </a:p>
      </dgm:t>
    </dgm:pt>
    <dgm:pt modelId="{E320CE75-DC33-0B4C-BF74-C7CC37FC3281}" cxnId="{9C7FBE92-4381-6043-933A-4D5D437BDC60}" type="parTrans">
      <dgm:prSet/>
      <dgm:spPr/>
      <dgm:t>
        <a:bodyPr/>
        <a:lstStyle/>
        <a:p>
          <a:endParaRPr lang="en-US"/>
        </a:p>
      </dgm:t>
    </dgm:pt>
    <dgm:pt modelId="{1165F27B-B34B-F54D-ADB1-1EF9B5D32A10}" cxnId="{9C7FBE92-4381-6043-933A-4D5D437BDC60}" type="sibTrans">
      <dgm:prSet/>
      <dgm:spPr/>
      <dgm:t>
        <a:bodyPr/>
        <a:lstStyle/>
        <a:p>
          <a:endParaRPr lang="en-US"/>
        </a:p>
      </dgm:t>
    </dgm:pt>
    <dgm:pt modelId="{A476015C-D1DF-0A49-AD72-41C8E496247C}">
      <dgm:prSet custT="1"/>
      <dgm:spPr/>
      <dgm:t>
        <a:bodyPr/>
        <a:lstStyle/>
        <a:p>
          <a:r>
            <a:rPr lang="en-US" sz="1300" dirty="0" smtClean="0"/>
            <a:t>Mobile devices may access and use content that other computing devices do not encounter</a:t>
          </a:r>
        </a:p>
      </dgm:t>
    </dgm:pt>
    <dgm:pt modelId="{F87DC7CD-C360-6449-BCBB-692BEFA96C65}" cxnId="{2619CED0-F65B-DA4B-8720-B13E53C58CF8}" type="parTrans">
      <dgm:prSet/>
      <dgm:spPr/>
      <dgm:t>
        <a:bodyPr/>
        <a:lstStyle/>
        <a:p>
          <a:endParaRPr lang="en-US"/>
        </a:p>
      </dgm:t>
    </dgm:pt>
    <dgm:pt modelId="{B24E8A80-FEAC-A54B-B783-F0B24A8D28D2}" cxnId="{2619CED0-F65B-DA4B-8720-B13E53C58CF8}" type="sibTrans">
      <dgm:prSet/>
      <dgm:spPr/>
      <dgm:t>
        <a:bodyPr/>
        <a:lstStyle/>
        <a:p>
          <a:endParaRPr lang="en-US"/>
        </a:p>
      </dgm:t>
    </dgm:pt>
    <dgm:pt modelId="{07BCFCCC-B76A-5248-A11B-6DC3BBCB944A}" type="pres">
      <dgm:prSet presAssocID="{BAADCBF3-62EB-044B-91E4-FB5A854155AA}" presName="Name0" presStyleCnt="0">
        <dgm:presLayoutVars>
          <dgm:dir/>
          <dgm:animLvl val="lvl"/>
          <dgm:resizeHandles val="exact"/>
        </dgm:presLayoutVars>
      </dgm:prSet>
      <dgm:spPr/>
      <dgm:t>
        <a:bodyPr/>
        <a:lstStyle/>
        <a:p>
          <a:endParaRPr lang="en-US"/>
        </a:p>
      </dgm:t>
    </dgm:pt>
    <dgm:pt modelId="{1E5A2F0B-70AE-8040-AB6E-D0EC26A894A0}" type="pres">
      <dgm:prSet presAssocID="{BAADCBF3-62EB-044B-91E4-FB5A854155AA}" presName="tSp" presStyleCnt="0"/>
      <dgm:spPr/>
    </dgm:pt>
    <dgm:pt modelId="{7870309D-E139-3348-87DC-A514C54D258E}" type="pres">
      <dgm:prSet presAssocID="{BAADCBF3-62EB-044B-91E4-FB5A854155AA}" presName="bSp" presStyleCnt="0"/>
      <dgm:spPr/>
    </dgm:pt>
    <dgm:pt modelId="{AE55BF58-EAA8-204C-940E-902A9A0AC0CA}" type="pres">
      <dgm:prSet presAssocID="{BAADCBF3-62EB-044B-91E4-FB5A854155AA}" presName="process" presStyleCnt="0"/>
      <dgm:spPr/>
    </dgm:pt>
    <dgm:pt modelId="{5791F138-D59E-E34D-9B05-6F67D0D3EB96}" type="pres">
      <dgm:prSet presAssocID="{BD651AE6-1864-274A-A273-1FBB5EC3DB71}" presName="composite1" presStyleCnt="0"/>
      <dgm:spPr/>
    </dgm:pt>
    <dgm:pt modelId="{93079B1E-0B6A-BF4A-A10A-DDF738B3FF9E}" type="pres">
      <dgm:prSet presAssocID="{BD651AE6-1864-274A-A273-1FBB5EC3DB71}" presName="dummyNode1" presStyleLbl="node1" presStyleIdx="0" presStyleCnt="4"/>
      <dgm:spPr/>
    </dgm:pt>
    <dgm:pt modelId="{3E4C8994-B352-6740-8D56-83FC6515BB06}" type="pres">
      <dgm:prSet presAssocID="{BD651AE6-1864-274A-A273-1FBB5EC3DB71}" presName="childNode1" presStyleLbl="bgAcc1" presStyleIdx="0" presStyleCnt="4" custScaleX="143255" custScaleY="158298">
        <dgm:presLayoutVars>
          <dgm:bulletEnabled val="1"/>
        </dgm:presLayoutVars>
      </dgm:prSet>
      <dgm:spPr/>
      <dgm:t>
        <a:bodyPr/>
        <a:lstStyle/>
        <a:p>
          <a:endParaRPr lang="en-US"/>
        </a:p>
      </dgm:t>
    </dgm:pt>
    <dgm:pt modelId="{6CA2DCD5-FFFF-4B48-A2B5-A589D16A7129}" type="pres">
      <dgm:prSet presAssocID="{BD651AE6-1864-274A-A273-1FBB5EC3DB71}" presName="childNode1tx" presStyleLbl="bgAcc1" presStyleIdx="0" presStyleCnt="4">
        <dgm:presLayoutVars>
          <dgm:bulletEnabled val="1"/>
        </dgm:presLayoutVars>
      </dgm:prSet>
      <dgm:spPr/>
      <dgm:t>
        <a:bodyPr/>
        <a:lstStyle/>
        <a:p>
          <a:endParaRPr lang="en-US"/>
        </a:p>
      </dgm:t>
    </dgm:pt>
    <dgm:pt modelId="{84E1B572-A4F0-F941-B0C0-1901A6F82E57}" type="pres">
      <dgm:prSet presAssocID="{BD651AE6-1864-274A-A273-1FBB5EC3DB71}" presName="parentNode1" presStyleLbl="node1" presStyleIdx="0" presStyleCnt="4" custLinFactNeighborX="9169" custLinFactNeighborY="44257">
        <dgm:presLayoutVars>
          <dgm:chMax val="1"/>
          <dgm:bulletEnabled val="1"/>
        </dgm:presLayoutVars>
      </dgm:prSet>
      <dgm:spPr/>
      <dgm:t>
        <a:bodyPr/>
        <a:lstStyle/>
        <a:p>
          <a:endParaRPr lang="en-US"/>
        </a:p>
      </dgm:t>
    </dgm:pt>
    <dgm:pt modelId="{2EDF133B-65B7-A34A-AAAB-2DEBBE729A93}" type="pres">
      <dgm:prSet presAssocID="{BD651AE6-1864-274A-A273-1FBB5EC3DB71}" presName="connSite1" presStyleCnt="0"/>
      <dgm:spPr/>
    </dgm:pt>
    <dgm:pt modelId="{4721B204-DD53-414A-90E5-015BAACB1B4B}" type="pres">
      <dgm:prSet presAssocID="{A1A5B5C2-19A2-834B-B5B1-A819DDB03D92}" presName="Name9" presStyleLbl="sibTrans2D1" presStyleIdx="0" presStyleCnt="3" custLinFactNeighborX="31028" custLinFactNeighborY="-15556"/>
      <dgm:spPr/>
      <dgm:t>
        <a:bodyPr/>
        <a:lstStyle/>
        <a:p>
          <a:endParaRPr lang="en-US"/>
        </a:p>
      </dgm:t>
    </dgm:pt>
    <dgm:pt modelId="{6B50586D-55DF-3948-A825-55E68DB618FC}" type="pres">
      <dgm:prSet presAssocID="{238CCC6B-8017-B940-B77C-D90E684CA555}" presName="composite2" presStyleCnt="0"/>
      <dgm:spPr/>
    </dgm:pt>
    <dgm:pt modelId="{EB96A06A-F5E8-3C42-9CD0-E5AD53C2F989}" type="pres">
      <dgm:prSet presAssocID="{238CCC6B-8017-B940-B77C-D90E684CA555}" presName="dummyNode2" presStyleLbl="node1" presStyleIdx="0" presStyleCnt="4"/>
      <dgm:spPr/>
    </dgm:pt>
    <dgm:pt modelId="{3D9A4C72-DE42-AE43-8358-68F7E81E1EB9}" type="pres">
      <dgm:prSet presAssocID="{238CCC6B-8017-B940-B77C-D90E684CA555}" presName="childNode2" presStyleLbl="bgAcc1" presStyleIdx="1" presStyleCnt="4" custScaleX="111354" custScaleY="124666">
        <dgm:presLayoutVars>
          <dgm:bulletEnabled val="1"/>
        </dgm:presLayoutVars>
      </dgm:prSet>
      <dgm:spPr/>
      <dgm:t>
        <a:bodyPr/>
        <a:lstStyle/>
        <a:p>
          <a:endParaRPr lang="en-US"/>
        </a:p>
      </dgm:t>
    </dgm:pt>
    <dgm:pt modelId="{1C14BF45-EFF7-2C49-B05B-4C7B5370D341}" type="pres">
      <dgm:prSet presAssocID="{238CCC6B-8017-B940-B77C-D90E684CA555}" presName="childNode2tx" presStyleLbl="bgAcc1" presStyleIdx="1" presStyleCnt="4">
        <dgm:presLayoutVars>
          <dgm:bulletEnabled val="1"/>
        </dgm:presLayoutVars>
      </dgm:prSet>
      <dgm:spPr/>
      <dgm:t>
        <a:bodyPr/>
        <a:lstStyle/>
        <a:p>
          <a:endParaRPr lang="en-US"/>
        </a:p>
      </dgm:t>
    </dgm:pt>
    <dgm:pt modelId="{EB139CAB-8AEE-1E4D-9D15-C436A0E80AD3}" type="pres">
      <dgm:prSet presAssocID="{238CCC6B-8017-B940-B77C-D90E684CA555}" presName="parentNode2" presStyleLbl="node1" presStyleIdx="1" presStyleCnt="4">
        <dgm:presLayoutVars>
          <dgm:chMax val="0"/>
          <dgm:bulletEnabled val="1"/>
        </dgm:presLayoutVars>
      </dgm:prSet>
      <dgm:spPr/>
      <dgm:t>
        <a:bodyPr/>
        <a:lstStyle/>
        <a:p>
          <a:endParaRPr lang="en-US"/>
        </a:p>
      </dgm:t>
    </dgm:pt>
    <dgm:pt modelId="{687DB3ED-1ED1-D448-B8C5-9B7E16A1497D}" type="pres">
      <dgm:prSet presAssocID="{238CCC6B-8017-B940-B77C-D90E684CA555}" presName="connSite2" presStyleCnt="0"/>
      <dgm:spPr/>
    </dgm:pt>
    <dgm:pt modelId="{D4523307-9553-8943-A089-61566F9DAE54}" type="pres">
      <dgm:prSet presAssocID="{4F577C47-CB6F-9E43-88CF-8AB73933C65F}" presName="Name18" presStyleLbl="sibTrans2D1" presStyleIdx="1" presStyleCnt="3" custLinFactNeighborX="23563" custLinFactNeighborY="14009"/>
      <dgm:spPr/>
      <dgm:t>
        <a:bodyPr/>
        <a:lstStyle/>
        <a:p>
          <a:endParaRPr lang="en-US"/>
        </a:p>
      </dgm:t>
    </dgm:pt>
    <dgm:pt modelId="{AA725D56-8B20-304C-A9FA-BB66654E897B}" type="pres">
      <dgm:prSet presAssocID="{BEFEFDA1-3250-AB44-AB53-B658911D4DC0}" presName="composite1" presStyleCnt="0"/>
      <dgm:spPr/>
    </dgm:pt>
    <dgm:pt modelId="{CD37B542-D46D-8C48-B29F-81FF65B06480}" type="pres">
      <dgm:prSet presAssocID="{BEFEFDA1-3250-AB44-AB53-B658911D4DC0}" presName="dummyNode1" presStyleLbl="node1" presStyleIdx="1" presStyleCnt="4"/>
      <dgm:spPr/>
    </dgm:pt>
    <dgm:pt modelId="{A8E221DB-A2FB-F348-A4D5-36B1876CC523}" type="pres">
      <dgm:prSet presAssocID="{BEFEFDA1-3250-AB44-AB53-B658911D4DC0}" presName="childNode1" presStyleLbl="bgAcc1" presStyleIdx="2" presStyleCnt="4" custScaleX="146538" custScaleY="124269">
        <dgm:presLayoutVars>
          <dgm:bulletEnabled val="1"/>
        </dgm:presLayoutVars>
      </dgm:prSet>
      <dgm:spPr/>
      <dgm:t>
        <a:bodyPr/>
        <a:lstStyle/>
        <a:p>
          <a:endParaRPr lang="en-US"/>
        </a:p>
      </dgm:t>
    </dgm:pt>
    <dgm:pt modelId="{E7244E8A-BBBD-2640-BC67-112E8872FD1C}" type="pres">
      <dgm:prSet presAssocID="{BEFEFDA1-3250-AB44-AB53-B658911D4DC0}" presName="childNode1tx" presStyleLbl="bgAcc1" presStyleIdx="2" presStyleCnt="4">
        <dgm:presLayoutVars>
          <dgm:bulletEnabled val="1"/>
        </dgm:presLayoutVars>
      </dgm:prSet>
      <dgm:spPr/>
      <dgm:t>
        <a:bodyPr/>
        <a:lstStyle/>
        <a:p>
          <a:endParaRPr lang="en-US"/>
        </a:p>
      </dgm:t>
    </dgm:pt>
    <dgm:pt modelId="{FE9743DE-D88C-9040-9FF7-AFBAB3CED052}" type="pres">
      <dgm:prSet presAssocID="{BEFEFDA1-3250-AB44-AB53-B658911D4DC0}" presName="parentNode1" presStyleLbl="node1" presStyleIdx="2" presStyleCnt="4" custLinFactNeighborX="40727" custLinFactNeighborY="29265">
        <dgm:presLayoutVars>
          <dgm:chMax val="1"/>
          <dgm:bulletEnabled val="1"/>
        </dgm:presLayoutVars>
      </dgm:prSet>
      <dgm:spPr/>
      <dgm:t>
        <a:bodyPr/>
        <a:lstStyle/>
        <a:p>
          <a:endParaRPr lang="en-US"/>
        </a:p>
      </dgm:t>
    </dgm:pt>
    <dgm:pt modelId="{06094C16-88D3-474F-880D-2770CC6E25F9}" type="pres">
      <dgm:prSet presAssocID="{BEFEFDA1-3250-AB44-AB53-B658911D4DC0}" presName="connSite1" presStyleCnt="0"/>
      <dgm:spPr/>
    </dgm:pt>
    <dgm:pt modelId="{DE9104C0-2CB3-8341-8188-3CC8E0E1BE76}" type="pres">
      <dgm:prSet presAssocID="{CBE614EB-738F-0941-8DE8-FC3780B6CD27}" presName="Name9" presStyleLbl="sibTrans2D1" presStyleIdx="2" presStyleCnt="3" custLinFactNeighborX="36310" custLinFactNeighborY="1392"/>
      <dgm:spPr/>
      <dgm:t>
        <a:bodyPr/>
        <a:lstStyle/>
        <a:p>
          <a:endParaRPr lang="en-US"/>
        </a:p>
      </dgm:t>
    </dgm:pt>
    <dgm:pt modelId="{2D6B6EAC-009B-F64F-BE89-2B95B528BDF6}" type="pres">
      <dgm:prSet presAssocID="{11975B50-3CB0-154A-8FA1-5F60D9E2D983}" presName="composite2" presStyleCnt="0"/>
      <dgm:spPr/>
    </dgm:pt>
    <dgm:pt modelId="{A1EC2089-C44E-774B-94D7-FAB1A540CA94}" type="pres">
      <dgm:prSet presAssocID="{11975B50-3CB0-154A-8FA1-5F60D9E2D983}" presName="dummyNode2" presStyleLbl="node1" presStyleIdx="2" presStyleCnt="4"/>
      <dgm:spPr/>
    </dgm:pt>
    <dgm:pt modelId="{A9322B73-3955-7E4E-A1FA-6F8A5A22E0C4}" type="pres">
      <dgm:prSet presAssocID="{11975B50-3CB0-154A-8FA1-5F60D9E2D983}" presName="childNode2" presStyleLbl="bgAcc1" presStyleIdx="3" presStyleCnt="4" custScaleY="183996">
        <dgm:presLayoutVars>
          <dgm:bulletEnabled val="1"/>
        </dgm:presLayoutVars>
      </dgm:prSet>
      <dgm:spPr/>
      <dgm:t>
        <a:bodyPr/>
        <a:lstStyle/>
        <a:p>
          <a:endParaRPr lang="en-US"/>
        </a:p>
      </dgm:t>
    </dgm:pt>
    <dgm:pt modelId="{183E9811-87BB-7741-A282-FE55B6C6FD0D}" type="pres">
      <dgm:prSet presAssocID="{11975B50-3CB0-154A-8FA1-5F60D9E2D983}" presName="childNode2tx" presStyleLbl="bgAcc1" presStyleIdx="3" presStyleCnt="4">
        <dgm:presLayoutVars>
          <dgm:bulletEnabled val="1"/>
        </dgm:presLayoutVars>
      </dgm:prSet>
      <dgm:spPr/>
      <dgm:t>
        <a:bodyPr/>
        <a:lstStyle/>
        <a:p>
          <a:endParaRPr lang="en-US"/>
        </a:p>
      </dgm:t>
    </dgm:pt>
    <dgm:pt modelId="{FD9B7A3C-3A50-6C45-B85D-6F6943FCF3F9}" type="pres">
      <dgm:prSet presAssocID="{11975B50-3CB0-154A-8FA1-5F60D9E2D983}" presName="parentNode2" presStyleLbl="node1" presStyleIdx="3" presStyleCnt="4" custLinFactNeighborX="-5551" custLinFactNeighborY="-47785">
        <dgm:presLayoutVars>
          <dgm:chMax val="0"/>
          <dgm:bulletEnabled val="1"/>
        </dgm:presLayoutVars>
      </dgm:prSet>
      <dgm:spPr/>
      <dgm:t>
        <a:bodyPr/>
        <a:lstStyle/>
        <a:p>
          <a:endParaRPr lang="en-US"/>
        </a:p>
      </dgm:t>
    </dgm:pt>
    <dgm:pt modelId="{9107C479-20C9-7542-ACF8-C75C812A2E8C}" type="pres">
      <dgm:prSet presAssocID="{11975B50-3CB0-154A-8FA1-5F60D9E2D983}" presName="connSite2" presStyleCnt="0"/>
      <dgm:spPr/>
    </dgm:pt>
  </dgm:ptLst>
  <dgm:cxnLst>
    <dgm:cxn modelId="{D72B1DF3-2D85-0045-A72E-AE7A7C9F68E4}" type="presOf" srcId="{3372F132-CB16-E343-99F9-22928C7FFED6}" destId="{6CA2DCD5-FFFF-4B48-A2B5-A589D16A7129}" srcOrd="1" destOrd="0" presId="urn:microsoft.com/office/officeart/2005/8/layout/hProcess4"/>
    <dgm:cxn modelId="{34F4A99C-A924-FB40-8349-A2B4923769C1}" type="presOf" srcId="{4F577C47-CB6F-9E43-88CF-8AB73933C65F}" destId="{D4523307-9553-8943-A089-61566F9DAE54}" srcOrd="0" destOrd="0" presId="urn:microsoft.com/office/officeart/2005/8/layout/hProcess4"/>
    <dgm:cxn modelId="{C3B77665-C23B-4D4B-B35E-7445237C4B00}" srcId="{238CCC6B-8017-B940-B77C-D90E684CA555}" destId="{6DE21658-E7D8-ED4B-857E-FA323ACD57EA}" srcOrd="0" destOrd="0" parTransId="{3670178F-BB33-4B42-A927-781A7F1860CF}" sibTransId="{650434F9-88FC-2F41-B13E-CEC11669F1A6}"/>
    <dgm:cxn modelId="{137F02F2-5996-2841-B588-CB30A510311F}" type="presOf" srcId="{6DE21658-E7D8-ED4B-857E-FA323ACD57EA}" destId="{3D9A4C72-DE42-AE43-8358-68F7E81E1EB9}" srcOrd="0" destOrd="0" presId="urn:microsoft.com/office/officeart/2005/8/layout/hProcess4"/>
    <dgm:cxn modelId="{1DAAE8A1-8573-064A-965C-D250AC72CA7A}" type="presOf" srcId="{4C1A686E-B624-8B4B-BB48-BEA6DB10DD4B}" destId="{A8E221DB-A2FB-F348-A4D5-36B1876CC523}" srcOrd="0" destOrd="0" presId="urn:microsoft.com/office/officeart/2005/8/layout/hProcess4"/>
    <dgm:cxn modelId="{F465DC0A-FE43-BE4A-8B41-F6F7B9C5D578}" type="presOf" srcId="{A476015C-D1DF-0A49-AD72-41C8E496247C}" destId="{183E9811-87BB-7741-A282-FE55B6C6FD0D}" srcOrd="1" destOrd="0" presId="urn:microsoft.com/office/officeart/2005/8/layout/hProcess4"/>
    <dgm:cxn modelId="{2753AB90-9047-074E-8948-1C612D37F3AE}" type="presOf" srcId="{CBE614EB-738F-0941-8DE8-FC3780B6CD27}" destId="{DE9104C0-2CB3-8341-8188-3CC8E0E1BE76}" srcOrd="0" destOrd="0" presId="urn:microsoft.com/office/officeart/2005/8/layout/hProcess4"/>
    <dgm:cxn modelId="{719B4DC4-7FFA-2045-858E-F8147A2744B7}" type="presOf" srcId="{A1A5B5C2-19A2-834B-B5B1-A819DDB03D92}" destId="{4721B204-DD53-414A-90E5-015BAACB1B4B}" srcOrd="0" destOrd="0" presId="urn:microsoft.com/office/officeart/2005/8/layout/hProcess4"/>
    <dgm:cxn modelId="{2619CED0-F65B-DA4B-8720-B13E53C58CF8}" srcId="{11975B50-3CB0-154A-8FA1-5F60D9E2D983}" destId="{A476015C-D1DF-0A49-AD72-41C8E496247C}" srcOrd="0" destOrd="0" parTransId="{F87DC7CD-C360-6449-BCBB-692BEFA96C65}" sibTransId="{B24E8A80-FEAC-A54B-B783-F0B24A8D28D2}"/>
    <dgm:cxn modelId="{65A08F4B-51C9-4346-AEC9-2CBD0B78CCBE}" type="presOf" srcId="{4C1A686E-B624-8B4B-BB48-BEA6DB10DD4B}" destId="{E7244E8A-BBBD-2640-BC67-112E8872FD1C}" srcOrd="1" destOrd="0" presId="urn:microsoft.com/office/officeart/2005/8/layout/hProcess4"/>
    <dgm:cxn modelId="{2BEDF0A4-8A4C-574D-8E58-ADE2B5106F96}" srcId="{BD651AE6-1864-274A-A273-1FBB5EC3DB71}" destId="{3372F132-CB16-E343-99F9-22928C7FFED6}" srcOrd="0" destOrd="0" parTransId="{4F0D40C9-DEB2-5846-8A03-EF918DECB559}" sibTransId="{61F61C1F-3350-DA4E-851A-E1AF0A6D69B6}"/>
    <dgm:cxn modelId="{9C7FBE92-4381-6043-933A-4D5D437BDC60}" srcId="{BAADCBF3-62EB-044B-91E4-FB5A854155AA}" destId="{11975B50-3CB0-154A-8FA1-5F60D9E2D983}" srcOrd="3" destOrd="0" parTransId="{E320CE75-DC33-0B4C-BF74-C7CC37FC3281}" sibTransId="{1165F27B-B34B-F54D-ADB1-1EF9B5D32A10}"/>
    <dgm:cxn modelId="{38DE1C63-3A39-E041-AB2D-B8F21142284C}" srcId="{BAADCBF3-62EB-044B-91E4-FB5A854155AA}" destId="{238CCC6B-8017-B940-B77C-D90E684CA555}" srcOrd="1" destOrd="0" parTransId="{E52BFE8B-59A6-944F-9B1B-9AB495DF1753}" sibTransId="{4F577C47-CB6F-9E43-88CF-8AB73933C65F}"/>
    <dgm:cxn modelId="{3FD63975-B54F-AC43-AE92-53E8D056398B}" type="presOf" srcId="{BAADCBF3-62EB-044B-91E4-FB5A854155AA}" destId="{07BCFCCC-B76A-5248-A11B-6DC3BBCB944A}" srcOrd="0" destOrd="0" presId="urn:microsoft.com/office/officeart/2005/8/layout/hProcess4"/>
    <dgm:cxn modelId="{1389EA0C-BF66-ED4A-A478-E48394305920}" srcId="{BAADCBF3-62EB-044B-91E4-FB5A854155AA}" destId="{BD651AE6-1864-274A-A273-1FBB5EC3DB71}" srcOrd="0" destOrd="0" parTransId="{3B3CC635-84F0-DA46-9E2B-F2A8FCB7EE2E}" sibTransId="{A1A5B5C2-19A2-834B-B5B1-A819DDB03D92}"/>
    <dgm:cxn modelId="{0C6AC505-31E2-C140-8676-0D4E5AE5F1BD}" type="presOf" srcId="{11975B50-3CB0-154A-8FA1-5F60D9E2D983}" destId="{FD9B7A3C-3A50-6C45-B85D-6F6943FCF3F9}" srcOrd="0" destOrd="0" presId="urn:microsoft.com/office/officeart/2005/8/layout/hProcess4"/>
    <dgm:cxn modelId="{8E5E19D8-3AA6-8A49-AEDB-3771E420406F}" type="presOf" srcId="{6DE21658-E7D8-ED4B-857E-FA323ACD57EA}" destId="{1C14BF45-EFF7-2C49-B05B-4C7B5370D341}" srcOrd="1" destOrd="0" presId="urn:microsoft.com/office/officeart/2005/8/layout/hProcess4"/>
    <dgm:cxn modelId="{D171BC32-39C1-B846-9370-813B73313F43}" type="presOf" srcId="{238CCC6B-8017-B940-B77C-D90E684CA555}" destId="{EB139CAB-8AEE-1E4D-9D15-C436A0E80AD3}" srcOrd="0" destOrd="0" presId="urn:microsoft.com/office/officeart/2005/8/layout/hProcess4"/>
    <dgm:cxn modelId="{5C62637D-FF09-7449-ABDB-2182B912BD64}" type="presOf" srcId="{3372F132-CB16-E343-99F9-22928C7FFED6}" destId="{3E4C8994-B352-6740-8D56-83FC6515BB06}" srcOrd="0" destOrd="0" presId="urn:microsoft.com/office/officeart/2005/8/layout/hProcess4"/>
    <dgm:cxn modelId="{9F1BC90E-5FBE-9248-88FE-CC08A704DD4D}" type="presOf" srcId="{BEFEFDA1-3250-AB44-AB53-B658911D4DC0}" destId="{FE9743DE-D88C-9040-9FF7-AFBAB3CED052}" srcOrd="0" destOrd="0" presId="urn:microsoft.com/office/officeart/2005/8/layout/hProcess4"/>
    <dgm:cxn modelId="{7576B3A1-FAE9-D049-8D25-AE98FD5AB8D3}" srcId="{BEFEFDA1-3250-AB44-AB53-B658911D4DC0}" destId="{4C1A686E-B624-8B4B-BB48-BEA6DB10DD4B}" srcOrd="0" destOrd="0" parTransId="{D1BEDC99-BC39-CA4D-82E5-30397653ACDF}" sibTransId="{6CC21BBE-96D7-7C4A-A0EA-7817D1C10EEE}"/>
    <dgm:cxn modelId="{927B9FCA-66BA-0B4B-9129-DB43DD39C1DB}" type="presOf" srcId="{BD651AE6-1864-274A-A273-1FBB5EC3DB71}" destId="{84E1B572-A4F0-F941-B0C0-1901A6F82E57}" srcOrd="0" destOrd="0" presId="urn:microsoft.com/office/officeart/2005/8/layout/hProcess4"/>
    <dgm:cxn modelId="{D77695A7-7FE3-2242-B3C8-6983F3793B5C}" srcId="{BAADCBF3-62EB-044B-91E4-FB5A854155AA}" destId="{BEFEFDA1-3250-AB44-AB53-B658911D4DC0}" srcOrd="2" destOrd="0" parTransId="{C365E8EF-1894-974D-8A8B-D220F2A2ED9C}" sibTransId="{CBE614EB-738F-0941-8DE8-FC3780B6CD27}"/>
    <dgm:cxn modelId="{42350B67-F0D4-1946-A1B4-1064A6202095}" type="presOf" srcId="{A476015C-D1DF-0A49-AD72-41C8E496247C}" destId="{A9322B73-3955-7E4E-A1FA-6F8A5A22E0C4}" srcOrd="0" destOrd="0" presId="urn:microsoft.com/office/officeart/2005/8/layout/hProcess4"/>
    <dgm:cxn modelId="{A2A8DDCD-60EC-F04B-938E-DD8845A53646}" type="presParOf" srcId="{07BCFCCC-B76A-5248-A11B-6DC3BBCB944A}" destId="{1E5A2F0B-70AE-8040-AB6E-D0EC26A894A0}" srcOrd="0" destOrd="0" presId="urn:microsoft.com/office/officeart/2005/8/layout/hProcess4"/>
    <dgm:cxn modelId="{018FC56E-59BD-F24D-AFAD-696ED3837AD9}" type="presParOf" srcId="{07BCFCCC-B76A-5248-A11B-6DC3BBCB944A}" destId="{7870309D-E139-3348-87DC-A514C54D258E}" srcOrd="1" destOrd="0" presId="urn:microsoft.com/office/officeart/2005/8/layout/hProcess4"/>
    <dgm:cxn modelId="{0418A6D4-D5EF-C443-955E-F2C650C44219}" type="presParOf" srcId="{07BCFCCC-B76A-5248-A11B-6DC3BBCB944A}" destId="{AE55BF58-EAA8-204C-940E-902A9A0AC0CA}" srcOrd="2" destOrd="0" presId="urn:microsoft.com/office/officeart/2005/8/layout/hProcess4"/>
    <dgm:cxn modelId="{B6FD83C7-EC83-C548-925C-6A81409EA161}" type="presParOf" srcId="{AE55BF58-EAA8-204C-940E-902A9A0AC0CA}" destId="{5791F138-D59E-E34D-9B05-6F67D0D3EB96}" srcOrd="0" destOrd="0" presId="urn:microsoft.com/office/officeart/2005/8/layout/hProcess4"/>
    <dgm:cxn modelId="{E2C290E8-D8BA-944A-BD63-486CFE06D070}" type="presParOf" srcId="{5791F138-D59E-E34D-9B05-6F67D0D3EB96}" destId="{93079B1E-0B6A-BF4A-A10A-DDF738B3FF9E}" srcOrd="0" destOrd="0" presId="urn:microsoft.com/office/officeart/2005/8/layout/hProcess4"/>
    <dgm:cxn modelId="{4C956456-56B3-9541-9C6A-AE09634A03EB}" type="presParOf" srcId="{5791F138-D59E-E34D-9B05-6F67D0D3EB96}" destId="{3E4C8994-B352-6740-8D56-83FC6515BB06}" srcOrd="1" destOrd="0" presId="urn:microsoft.com/office/officeart/2005/8/layout/hProcess4"/>
    <dgm:cxn modelId="{0CDD48AC-AA66-7241-9D25-7C119F470529}" type="presParOf" srcId="{5791F138-D59E-E34D-9B05-6F67D0D3EB96}" destId="{6CA2DCD5-FFFF-4B48-A2B5-A589D16A7129}" srcOrd="2" destOrd="0" presId="urn:microsoft.com/office/officeart/2005/8/layout/hProcess4"/>
    <dgm:cxn modelId="{20B13F09-2284-5342-9843-F0C479FBFCE8}" type="presParOf" srcId="{5791F138-D59E-E34D-9B05-6F67D0D3EB96}" destId="{84E1B572-A4F0-F941-B0C0-1901A6F82E57}" srcOrd="3" destOrd="0" presId="urn:microsoft.com/office/officeart/2005/8/layout/hProcess4"/>
    <dgm:cxn modelId="{1CBE36F9-4E02-E942-A737-94C859488C2F}" type="presParOf" srcId="{5791F138-D59E-E34D-9B05-6F67D0D3EB96}" destId="{2EDF133B-65B7-A34A-AAAB-2DEBBE729A93}" srcOrd="4" destOrd="0" presId="urn:microsoft.com/office/officeart/2005/8/layout/hProcess4"/>
    <dgm:cxn modelId="{7840C7B7-EFD9-DF44-8847-83F4D1BD03E4}" type="presParOf" srcId="{AE55BF58-EAA8-204C-940E-902A9A0AC0CA}" destId="{4721B204-DD53-414A-90E5-015BAACB1B4B}" srcOrd="1" destOrd="0" presId="urn:microsoft.com/office/officeart/2005/8/layout/hProcess4"/>
    <dgm:cxn modelId="{A0CA9018-0521-2947-A829-6221DE7782BD}" type="presParOf" srcId="{AE55BF58-EAA8-204C-940E-902A9A0AC0CA}" destId="{6B50586D-55DF-3948-A825-55E68DB618FC}" srcOrd="2" destOrd="0" presId="urn:microsoft.com/office/officeart/2005/8/layout/hProcess4"/>
    <dgm:cxn modelId="{6C1D687B-36BD-ED4A-8F8D-CDFF362D0D2E}" type="presParOf" srcId="{6B50586D-55DF-3948-A825-55E68DB618FC}" destId="{EB96A06A-F5E8-3C42-9CD0-E5AD53C2F989}" srcOrd="0" destOrd="0" presId="urn:microsoft.com/office/officeart/2005/8/layout/hProcess4"/>
    <dgm:cxn modelId="{737BAC54-D456-C14B-B906-DAF7BC88E383}" type="presParOf" srcId="{6B50586D-55DF-3948-A825-55E68DB618FC}" destId="{3D9A4C72-DE42-AE43-8358-68F7E81E1EB9}" srcOrd="1" destOrd="0" presId="urn:microsoft.com/office/officeart/2005/8/layout/hProcess4"/>
    <dgm:cxn modelId="{4FF37867-BCFC-4149-AFC0-C5F9425F32FC}" type="presParOf" srcId="{6B50586D-55DF-3948-A825-55E68DB618FC}" destId="{1C14BF45-EFF7-2C49-B05B-4C7B5370D341}" srcOrd="2" destOrd="0" presId="urn:microsoft.com/office/officeart/2005/8/layout/hProcess4"/>
    <dgm:cxn modelId="{F7E3F570-5B33-DA44-8755-8EA40B787F56}" type="presParOf" srcId="{6B50586D-55DF-3948-A825-55E68DB618FC}" destId="{EB139CAB-8AEE-1E4D-9D15-C436A0E80AD3}" srcOrd="3" destOrd="0" presId="urn:microsoft.com/office/officeart/2005/8/layout/hProcess4"/>
    <dgm:cxn modelId="{089883F7-57F0-6748-BBED-8C5FB4AAB88F}" type="presParOf" srcId="{6B50586D-55DF-3948-A825-55E68DB618FC}" destId="{687DB3ED-1ED1-D448-B8C5-9B7E16A1497D}" srcOrd="4" destOrd="0" presId="urn:microsoft.com/office/officeart/2005/8/layout/hProcess4"/>
    <dgm:cxn modelId="{39DEB7AF-41AC-8B4A-A9E3-4268E2C3CDD9}" type="presParOf" srcId="{AE55BF58-EAA8-204C-940E-902A9A0AC0CA}" destId="{D4523307-9553-8943-A089-61566F9DAE54}" srcOrd="3" destOrd="0" presId="urn:microsoft.com/office/officeart/2005/8/layout/hProcess4"/>
    <dgm:cxn modelId="{D1813FEE-8CC1-E34E-A516-78CCD78121BA}" type="presParOf" srcId="{AE55BF58-EAA8-204C-940E-902A9A0AC0CA}" destId="{AA725D56-8B20-304C-A9FA-BB66654E897B}" srcOrd="4" destOrd="0" presId="urn:microsoft.com/office/officeart/2005/8/layout/hProcess4"/>
    <dgm:cxn modelId="{3DDF4755-874C-D541-8F3C-D12D4AAA051B}" type="presParOf" srcId="{AA725D56-8B20-304C-A9FA-BB66654E897B}" destId="{CD37B542-D46D-8C48-B29F-81FF65B06480}" srcOrd="0" destOrd="0" presId="urn:microsoft.com/office/officeart/2005/8/layout/hProcess4"/>
    <dgm:cxn modelId="{24FD912E-B533-F542-8BA9-4F28B356DE9B}" type="presParOf" srcId="{AA725D56-8B20-304C-A9FA-BB66654E897B}" destId="{A8E221DB-A2FB-F348-A4D5-36B1876CC523}" srcOrd="1" destOrd="0" presId="urn:microsoft.com/office/officeart/2005/8/layout/hProcess4"/>
    <dgm:cxn modelId="{51247637-8A42-D949-ACB4-3E8DD9C8597B}" type="presParOf" srcId="{AA725D56-8B20-304C-A9FA-BB66654E897B}" destId="{E7244E8A-BBBD-2640-BC67-112E8872FD1C}" srcOrd="2" destOrd="0" presId="urn:microsoft.com/office/officeart/2005/8/layout/hProcess4"/>
    <dgm:cxn modelId="{24A647C5-90F0-5A44-8EDE-F8A0C550374E}" type="presParOf" srcId="{AA725D56-8B20-304C-A9FA-BB66654E897B}" destId="{FE9743DE-D88C-9040-9FF7-AFBAB3CED052}" srcOrd="3" destOrd="0" presId="urn:microsoft.com/office/officeart/2005/8/layout/hProcess4"/>
    <dgm:cxn modelId="{55E48C12-13E0-D444-9D17-708A119B83A8}" type="presParOf" srcId="{AA725D56-8B20-304C-A9FA-BB66654E897B}" destId="{06094C16-88D3-474F-880D-2770CC6E25F9}" srcOrd="4" destOrd="0" presId="urn:microsoft.com/office/officeart/2005/8/layout/hProcess4"/>
    <dgm:cxn modelId="{24D15B91-557F-7C4B-ACC0-B46D2B4080FB}" type="presParOf" srcId="{AE55BF58-EAA8-204C-940E-902A9A0AC0CA}" destId="{DE9104C0-2CB3-8341-8188-3CC8E0E1BE76}" srcOrd="5" destOrd="0" presId="urn:microsoft.com/office/officeart/2005/8/layout/hProcess4"/>
    <dgm:cxn modelId="{AA1B0A97-B9CD-1145-A2E3-99755FCAFD38}" type="presParOf" srcId="{AE55BF58-EAA8-204C-940E-902A9A0AC0CA}" destId="{2D6B6EAC-009B-F64F-BE89-2B95B528BDF6}" srcOrd="6" destOrd="0" presId="urn:microsoft.com/office/officeart/2005/8/layout/hProcess4"/>
    <dgm:cxn modelId="{488AFF69-DD3E-FA4F-A2A7-FDA92C6ADD8D}" type="presParOf" srcId="{2D6B6EAC-009B-F64F-BE89-2B95B528BDF6}" destId="{A1EC2089-C44E-774B-94D7-FAB1A540CA94}" srcOrd="0" destOrd="0" presId="urn:microsoft.com/office/officeart/2005/8/layout/hProcess4"/>
    <dgm:cxn modelId="{8F7EC291-4071-9B4D-9A2A-C15F8197964E}" type="presParOf" srcId="{2D6B6EAC-009B-F64F-BE89-2B95B528BDF6}" destId="{A9322B73-3955-7E4E-A1FA-6F8A5A22E0C4}" srcOrd="1" destOrd="0" presId="urn:microsoft.com/office/officeart/2005/8/layout/hProcess4"/>
    <dgm:cxn modelId="{5118B20E-0360-9C46-990E-1A6AF61ADE22}" type="presParOf" srcId="{2D6B6EAC-009B-F64F-BE89-2B95B528BDF6}" destId="{183E9811-87BB-7741-A282-FE55B6C6FD0D}" srcOrd="2" destOrd="0" presId="urn:microsoft.com/office/officeart/2005/8/layout/hProcess4"/>
    <dgm:cxn modelId="{8EF025EF-FC17-D54D-931F-6FA439E96A55}" type="presParOf" srcId="{2D6B6EAC-009B-F64F-BE89-2B95B528BDF6}" destId="{FD9B7A3C-3A50-6C45-B85D-6F6943FCF3F9}" srcOrd="3" destOrd="0" presId="urn:microsoft.com/office/officeart/2005/8/layout/hProcess4"/>
    <dgm:cxn modelId="{68A85169-E246-EA4F-ACE4-83EFA9C476A7}" type="presParOf" srcId="{2D6B6EAC-009B-F64F-BE89-2B95B528BDF6}" destId="{9107C479-20C9-7542-ACF8-C75C812A2E8C}" srcOrd="4" destOrd="0" presId="urn:microsoft.com/office/officeart/2005/8/layout/hProcess4"/>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AC9A338-2AD8-EC43-B27F-62E4168E1ADE}" type="doc">
      <dgm:prSet loTypeId="urn:microsoft.com/office/officeart/2005/8/layout/hProcess4" loCatId="process" qsTypeId="urn:microsoft.com/office/officeart/2005/8/quickstyle/simple4" qsCatId="simple" csTypeId="urn:microsoft.com/office/officeart/2005/8/colors/accent1_2" csCatId="accent1" phldr="1"/>
      <dgm:spPr/>
      <dgm:t>
        <a:bodyPr/>
        <a:lstStyle/>
        <a:p>
          <a:endParaRPr lang="en-US"/>
        </a:p>
      </dgm:t>
    </dgm:pt>
    <dgm:pt modelId="{659BDB72-EE6A-CE45-BF91-1436FA37800F}">
      <dgm:prSet phldrT="[Text]"/>
      <dgm:spPr/>
      <dgm:t>
        <a:bodyPr/>
        <a:lstStyle/>
        <a:p>
          <a:r>
            <a:rPr lang="en-US" b="1" dirty="0" smtClean="0">
              <a:effectLst>
                <a:outerShdw blurRad="38100" dist="38100" dir="2700000" algn="tl">
                  <a:srgbClr val="000000">
                    <a:alpha val="43137"/>
                  </a:srgbClr>
                </a:outerShdw>
              </a:effectLst>
            </a:rPr>
            <a:t>Use of applications created by unknown parties</a:t>
          </a:r>
          <a:endParaRPr lang="en-US" b="1" dirty="0">
            <a:effectLst>
              <a:outerShdw blurRad="38100" dist="38100" dir="2700000" algn="tl">
                <a:srgbClr val="000000">
                  <a:alpha val="43137"/>
                </a:srgbClr>
              </a:outerShdw>
            </a:effectLst>
          </a:endParaRPr>
        </a:p>
      </dgm:t>
    </dgm:pt>
    <dgm:pt modelId="{AC8121B2-6B52-F242-B163-302A3481F184}" cxnId="{1696E8F8-5A0B-2D41-8343-0F20CED5DB93}" type="parTrans">
      <dgm:prSet/>
      <dgm:spPr/>
      <dgm:t>
        <a:bodyPr/>
        <a:lstStyle/>
        <a:p>
          <a:endParaRPr lang="en-US"/>
        </a:p>
      </dgm:t>
    </dgm:pt>
    <dgm:pt modelId="{C47C3E42-B07C-C148-9C57-91A19C61B2CE}" cxnId="{1696E8F8-5A0B-2D41-8343-0F20CED5DB93}" type="sibTrans">
      <dgm:prSet/>
      <dgm:spPr/>
      <dgm:t>
        <a:bodyPr/>
        <a:lstStyle/>
        <a:p>
          <a:endParaRPr lang="en-US" dirty="0"/>
        </a:p>
      </dgm:t>
    </dgm:pt>
    <dgm:pt modelId="{D7CAB3AE-579B-1D40-BF55-2ACE4AF8DBC5}">
      <dgm:prSet custT="1"/>
      <dgm:spPr/>
      <dgm:t>
        <a:bodyPr/>
        <a:lstStyle/>
        <a:p>
          <a:r>
            <a:rPr lang="en-US" sz="1300" dirty="0" smtClean="0"/>
            <a:t>It is easy to find and install third-party applications on mobile devices and this poses the risk of installing malicious software</a:t>
          </a:r>
        </a:p>
      </dgm:t>
    </dgm:pt>
    <dgm:pt modelId="{71903D0B-6E18-7141-9D71-138E4628CC4D}" cxnId="{38968301-34C2-764F-9697-ABCADDE9CCF5}" type="parTrans">
      <dgm:prSet/>
      <dgm:spPr/>
      <dgm:t>
        <a:bodyPr/>
        <a:lstStyle/>
        <a:p>
          <a:endParaRPr lang="en-US"/>
        </a:p>
      </dgm:t>
    </dgm:pt>
    <dgm:pt modelId="{369839EB-1DEE-6947-B4E7-57DF684B58C5}" cxnId="{38968301-34C2-764F-9697-ABCADDE9CCF5}" type="sibTrans">
      <dgm:prSet/>
      <dgm:spPr/>
      <dgm:t>
        <a:bodyPr/>
        <a:lstStyle/>
        <a:p>
          <a:endParaRPr lang="en-US"/>
        </a:p>
      </dgm:t>
    </dgm:pt>
    <dgm:pt modelId="{69FC8C1F-043E-3542-BDFF-8D6DE467F247}">
      <dgm:prSet/>
      <dgm:spPr/>
      <dgm:t>
        <a:bodyPr/>
        <a:lstStyle/>
        <a:p>
          <a:r>
            <a:rPr lang="en-US" b="1" dirty="0" smtClean="0">
              <a:effectLst>
                <a:outerShdw blurRad="38100" dist="38100" dir="2700000" algn="tl">
                  <a:srgbClr val="000000">
                    <a:alpha val="43137"/>
                  </a:srgbClr>
                </a:outerShdw>
              </a:effectLst>
            </a:rPr>
            <a:t>Interaction with other systems</a:t>
          </a:r>
        </a:p>
      </dgm:t>
    </dgm:pt>
    <dgm:pt modelId="{AE830FD4-11E1-904C-9428-575D734A8901}" cxnId="{7C074561-1B87-CB4F-A12A-A928CBF42F5C}" type="parTrans">
      <dgm:prSet/>
      <dgm:spPr/>
      <dgm:t>
        <a:bodyPr/>
        <a:lstStyle/>
        <a:p>
          <a:endParaRPr lang="en-US"/>
        </a:p>
      </dgm:t>
    </dgm:pt>
    <dgm:pt modelId="{B4BA0063-ABDB-4249-9F7A-1FB75F6C6AFA}" cxnId="{7C074561-1B87-CB4F-A12A-A928CBF42F5C}" type="sibTrans">
      <dgm:prSet/>
      <dgm:spPr/>
      <dgm:t>
        <a:bodyPr/>
        <a:lstStyle/>
        <a:p>
          <a:endParaRPr lang="en-US" dirty="0"/>
        </a:p>
      </dgm:t>
    </dgm:pt>
    <dgm:pt modelId="{449AA31D-8E63-E54A-A5B0-A4BBAA1061E1}">
      <dgm:prSet custT="1"/>
      <dgm:spPr/>
      <dgm:t>
        <a:bodyPr/>
        <a:lstStyle/>
        <a:p>
          <a:r>
            <a:rPr lang="en-US" sz="1300" dirty="0" smtClean="0"/>
            <a:t>Unless an organization has control of all the devices involved in synchronization, there is considerable risk of the organization’s data being stored in an unsecured location, plus the risk of the introduction of malware</a:t>
          </a:r>
        </a:p>
      </dgm:t>
    </dgm:pt>
    <dgm:pt modelId="{038C331C-3799-6C44-94A4-8857DD651A60}" cxnId="{F2EDB52D-7717-CE4E-99E3-FFACE068DCDE}" type="parTrans">
      <dgm:prSet/>
      <dgm:spPr/>
      <dgm:t>
        <a:bodyPr/>
        <a:lstStyle/>
        <a:p>
          <a:endParaRPr lang="en-US"/>
        </a:p>
      </dgm:t>
    </dgm:pt>
    <dgm:pt modelId="{82495A5A-5086-DC44-B4DA-601F8A1ADD6E}" cxnId="{F2EDB52D-7717-CE4E-99E3-FFACE068DCDE}" type="sibTrans">
      <dgm:prSet/>
      <dgm:spPr/>
      <dgm:t>
        <a:bodyPr/>
        <a:lstStyle/>
        <a:p>
          <a:endParaRPr lang="en-US"/>
        </a:p>
      </dgm:t>
    </dgm:pt>
    <dgm:pt modelId="{E939AB41-1388-504C-845D-B108BA2738F4}">
      <dgm:prSet/>
      <dgm:spPr/>
      <dgm:t>
        <a:bodyPr/>
        <a:lstStyle/>
        <a:p>
          <a:r>
            <a:rPr lang="en-US" b="1" dirty="0" smtClean="0">
              <a:effectLst>
                <a:outerShdw blurRad="38100" dist="38100" dir="2700000" algn="tl">
                  <a:srgbClr val="000000">
                    <a:alpha val="43137"/>
                  </a:srgbClr>
                </a:outerShdw>
              </a:effectLst>
            </a:rPr>
            <a:t>Use of location services</a:t>
          </a:r>
        </a:p>
      </dgm:t>
    </dgm:pt>
    <dgm:pt modelId="{26692112-17F5-3748-8B19-DA28E2A3783B}" cxnId="{D66795CF-99E2-A243-99D0-27E97F387BB9}" type="parTrans">
      <dgm:prSet/>
      <dgm:spPr/>
      <dgm:t>
        <a:bodyPr/>
        <a:lstStyle/>
        <a:p>
          <a:endParaRPr lang="en-US"/>
        </a:p>
      </dgm:t>
    </dgm:pt>
    <dgm:pt modelId="{96D4AA60-3221-654E-900F-E351A442F545}" cxnId="{D66795CF-99E2-A243-99D0-27E97F387BB9}" type="sibTrans">
      <dgm:prSet/>
      <dgm:spPr/>
      <dgm:t>
        <a:bodyPr/>
        <a:lstStyle/>
        <a:p>
          <a:endParaRPr lang="en-US"/>
        </a:p>
      </dgm:t>
    </dgm:pt>
    <dgm:pt modelId="{5FA9F66F-051C-F54A-BC0E-803E2CA78704}">
      <dgm:prSet/>
      <dgm:spPr/>
      <dgm:t>
        <a:bodyPr/>
        <a:lstStyle/>
        <a:p>
          <a:r>
            <a:rPr lang="en-US" dirty="0" smtClean="0"/>
            <a:t>An attacker can use location information to determine where the device and user are located, which may be of use to the attacker</a:t>
          </a:r>
          <a:endParaRPr lang="en-US" dirty="0"/>
        </a:p>
      </dgm:t>
    </dgm:pt>
    <dgm:pt modelId="{29333BC4-C79D-DC40-AFAE-BC196F193498}" cxnId="{87280E05-B900-0C45-BFB6-13BAF86CD3E8}" type="parTrans">
      <dgm:prSet/>
      <dgm:spPr/>
      <dgm:t>
        <a:bodyPr/>
        <a:lstStyle/>
        <a:p>
          <a:endParaRPr lang="en-US"/>
        </a:p>
      </dgm:t>
    </dgm:pt>
    <dgm:pt modelId="{7EE758A6-944D-B94E-87ED-37A6ADB591AC}" cxnId="{87280E05-B900-0C45-BFB6-13BAF86CD3E8}" type="sibTrans">
      <dgm:prSet/>
      <dgm:spPr/>
      <dgm:t>
        <a:bodyPr/>
        <a:lstStyle/>
        <a:p>
          <a:endParaRPr lang="en-US"/>
        </a:p>
      </dgm:t>
    </dgm:pt>
    <dgm:pt modelId="{CE511293-DFE5-0F46-938F-6D88DDA97724}" type="pres">
      <dgm:prSet presAssocID="{6AC9A338-2AD8-EC43-B27F-62E4168E1ADE}" presName="Name0" presStyleCnt="0">
        <dgm:presLayoutVars>
          <dgm:dir/>
          <dgm:animLvl val="lvl"/>
          <dgm:resizeHandles val="exact"/>
        </dgm:presLayoutVars>
      </dgm:prSet>
      <dgm:spPr/>
      <dgm:t>
        <a:bodyPr/>
        <a:lstStyle/>
        <a:p>
          <a:endParaRPr lang="en-US"/>
        </a:p>
      </dgm:t>
    </dgm:pt>
    <dgm:pt modelId="{F1945187-9D23-D744-8357-A6D8E30DC76B}" type="pres">
      <dgm:prSet presAssocID="{6AC9A338-2AD8-EC43-B27F-62E4168E1ADE}" presName="tSp" presStyleCnt="0"/>
      <dgm:spPr/>
    </dgm:pt>
    <dgm:pt modelId="{68C35B5A-A058-F944-A9B7-F536DA8D9D12}" type="pres">
      <dgm:prSet presAssocID="{6AC9A338-2AD8-EC43-B27F-62E4168E1ADE}" presName="bSp" presStyleCnt="0"/>
      <dgm:spPr/>
    </dgm:pt>
    <dgm:pt modelId="{252123BF-78A2-4E4F-B465-BB275AD46255}" type="pres">
      <dgm:prSet presAssocID="{6AC9A338-2AD8-EC43-B27F-62E4168E1ADE}" presName="process" presStyleCnt="0"/>
      <dgm:spPr/>
    </dgm:pt>
    <dgm:pt modelId="{AD66FF30-20FE-6445-9C33-AEC800C97CF7}" type="pres">
      <dgm:prSet presAssocID="{659BDB72-EE6A-CE45-BF91-1436FA37800F}" presName="composite1" presStyleCnt="0"/>
      <dgm:spPr/>
    </dgm:pt>
    <dgm:pt modelId="{95B5B68C-C70A-D040-8FE0-CB1A7EE7C42E}" type="pres">
      <dgm:prSet presAssocID="{659BDB72-EE6A-CE45-BF91-1436FA37800F}" presName="dummyNode1" presStyleLbl="node1" presStyleIdx="0" presStyleCnt="3"/>
      <dgm:spPr/>
    </dgm:pt>
    <dgm:pt modelId="{35D9D523-552F-FF4B-A5D6-EE8516F9029F}" type="pres">
      <dgm:prSet presAssocID="{659BDB72-EE6A-CE45-BF91-1436FA37800F}" presName="childNode1" presStyleLbl="bgAcc1" presStyleIdx="0" presStyleCnt="3">
        <dgm:presLayoutVars>
          <dgm:bulletEnabled val="1"/>
        </dgm:presLayoutVars>
      </dgm:prSet>
      <dgm:spPr/>
      <dgm:t>
        <a:bodyPr/>
        <a:lstStyle/>
        <a:p>
          <a:endParaRPr lang="en-US"/>
        </a:p>
      </dgm:t>
    </dgm:pt>
    <dgm:pt modelId="{8DA4F2E2-F3FE-AB41-8378-669B2699DF00}" type="pres">
      <dgm:prSet presAssocID="{659BDB72-EE6A-CE45-BF91-1436FA37800F}" presName="childNode1tx" presStyleLbl="bgAcc1" presStyleIdx="0" presStyleCnt="3">
        <dgm:presLayoutVars>
          <dgm:bulletEnabled val="1"/>
        </dgm:presLayoutVars>
      </dgm:prSet>
      <dgm:spPr/>
      <dgm:t>
        <a:bodyPr/>
        <a:lstStyle/>
        <a:p>
          <a:endParaRPr lang="en-US"/>
        </a:p>
      </dgm:t>
    </dgm:pt>
    <dgm:pt modelId="{1BFC04DB-002A-404F-95B4-72C5940012AF}" type="pres">
      <dgm:prSet presAssocID="{659BDB72-EE6A-CE45-BF91-1436FA37800F}" presName="parentNode1" presStyleLbl="node1" presStyleIdx="0" presStyleCnt="3">
        <dgm:presLayoutVars>
          <dgm:chMax val="1"/>
          <dgm:bulletEnabled val="1"/>
        </dgm:presLayoutVars>
      </dgm:prSet>
      <dgm:spPr/>
      <dgm:t>
        <a:bodyPr/>
        <a:lstStyle/>
        <a:p>
          <a:endParaRPr lang="en-US"/>
        </a:p>
      </dgm:t>
    </dgm:pt>
    <dgm:pt modelId="{4DBC58DB-DE36-5C43-B493-53044E62D80F}" type="pres">
      <dgm:prSet presAssocID="{659BDB72-EE6A-CE45-BF91-1436FA37800F}" presName="connSite1" presStyleCnt="0"/>
      <dgm:spPr/>
    </dgm:pt>
    <dgm:pt modelId="{477E98B5-6F72-324B-A33A-6CF968C51FA3}" type="pres">
      <dgm:prSet presAssocID="{C47C3E42-B07C-C148-9C57-91A19C61B2CE}" presName="Name9" presStyleLbl="sibTrans2D1" presStyleIdx="0" presStyleCnt="2" custLinFactNeighborX="29797" custLinFactNeighborY="-15198"/>
      <dgm:spPr/>
      <dgm:t>
        <a:bodyPr/>
        <a:lstStyle/>
        <a:p>
          <a:endParaRPr lang="en-US"/>
        </a:p>
      </dgm:t>
    </dgm:pt>
    <dgm:pt modelId="{B539319B-3F20-F84E-880A-F762D63DABAB}" type="pres">
      <dgm:prSet presAssocID="{69FC8C1F-043E-3542-BDFF-8D6DE467F247}" presName="composite2" presStyleCnt="0"/>
      <dgm:spPr/>
    </dgm:pt>
    <dgm:pt modelId="{2B1FD5DD-FBBC-AA4D-82BD-C32DA356E114}" type="pres">
      <dgm:prSet presAssocID="{69FC8C1F-043E-3542-BDFF-8D6DE467F247}" presName="dummyNode2" presStyleLbl="node1" presStyleIdx="0" presStyleCnt="3"/>
      <dgm:spPr/>
    </dgm:pt>
    <dgm:pt modelId="{8B4DEFFA-A0FA-2142-8D5C-5AA275F1E800}" type="pres">
      <dgm:prSet presAssocID="{69FC8C1F-043E-3542-BDFF-8D6DE467F247}" presName="childNode2" presStyleLbl="bgAcc1" presStyleIdx="1" presStyleCnt="3" custScaleX="127993" custScaleY="137974">
        <dgm:presLayoutVars>
          <dgm:bulletEnabled val="1"/>
        </dgm:presLayoutVars>
      </dgm:prSet>
      <dgm:spPr/>
      <dgm:t>
        <a:bodyPr/>
        <a:lstStyle/>
        <a:p>
          <a:endParaRPr lang="en-US"/>
        </a:p>
      </dgm:t>
    </dgm:pt>
    <dgm:pt modelId="{36E2250B-27C1-FF42-A7E9-8206DF15B886}" type="pres">
      <dgm:prSet presAssocID="{69FC8C1F-043E-3542-BDFF-8D6DE467F247}" presName="childNode2tx" presStyleLbl="bgAcc1" presStyleIdx="1" presStyleCnt="3">
        <dgm:presLayoutVars>
          <dgm:bulletEnabled val="1"/>
        </dgm:presLayoutVars>
      </dgm:prSet>
      <dgm:spPr/>
      <dgm:t>
        <a:bodyPr/>
        <a:lstStyle/>
        <a:p>
          <a:endParaRPr lang="en-US"/>
        </a:p>
      </dgm:t>
    </dgm:pt>
    <dgm:pt modelId="{99D5A91A-1D0F-D14A-83B2-BB4E2C41B228}" type="pres">
      <dgm:prSet presAssocID="{69FC8C1F-043E-3542-BDFF-8D6DE467F247}" presName="parentNode2" presStyleLbl="node1" presStyleIdx="1" presStyleCnt="3" custLinFactNeighborX="2625" custLinFactNeighborY="-15741">
        <dgm:presLayoutVars>
          <dgm:chMax val="0"/>
          <dgm:bulletEnabled val="1"/>
        </dgm:presLayoutVars>
      </dgm:prSet>
      <dgm:spPr/>
      <dgm:t>
        <a:bodyPr/>
        <a:lstStyle/>
        <a:p>
          <a:endParaRPr lang="en-US"/>
        </a:p>
      </dgm:t>
    </dgm:pt>
    <dgm:pt modelId="{853A9217-F6A1-904E-A69E-71348C9C826D}" type="pres">
      <dgm:prSet presAssocID="{69FC8C1F-043E-3542-BDFF-8D6DE467F247}" presName="connSite2" presStyleCnt="0"/>
      <dgm:spPr/>
    </dgm:pt>
    <dgm:pt modelId="{EAF68ED9-179C-6341-B4F0-F33EFD3783AB}" type="pres">
      <dgm:prSet presAssocID="{B4BA0063-ABDB-4249-9F7A-1FB75F6C6AFA}" presName="Name18" presStyleLbl="sibTrans2D1" presStyleIdx="1" presStyleCnt="2" custLinFactNeighborX="30626" custLinFactNeighborY="19241"/>
      <dgm:spPr/>
      <dgm:t>
        <a:bodyPr/>
        <a:lstStyle/>
        <a:p>
          <a:endParaRPr lang="en-US"/>
        </a:p>
      </dgm:t>
    </dgm:pt>
    <dgm:pt modelId="{1E049F4B-6D2E-4147-8961-F337DEE3F931}" type="pres">
      <dgm:prSet presAssocID="{E939AB41-1388-504C-845D-B108BA2738F4}" presName="composite1" presStyleCnt="0"/>
      <dgm:spPr/>
    </dgm:pt>
    <dgm:pt modelId="{C8C356BC-3D34-394C-841C-115DA33D2024}" type="pres">
      <dgm:prSet presAssocID="{E939AB41-1388-504C-845D-B108BA2738F4}" presName="dummyNode1" presStyleLbl="node1" presStyleIdx="1" presStyleCnt="3"/>
      <dgm:spPr/>
    </dgm:pt>
    <dgm:pt modelId="{E8083F78-2CB7-9647-BCC4-DA212DB355E9}" type="pres">
      <dgm:prSet presAssocID="{E939AB41-1388-504C-845D-B108BA2738F4}" presName="childNode1" presStyleLbl="bgAcc1" presStyleIdx="2" presStyleCnt="3">
        <dgm:presLayoutVars>
          <dgm:bulletEnabled val="1"/>
        </dgm:presLayoutVars>
      </dgm:prSet>
      <dgm:spPr/>
      <dgm:t>
        <a:bodyPr/>
        <a:lstStyle/>
        <a:p>
          <a:endParaRPr lang="en-US"/>
        </a:p>
      </dgm:t>
    </dgm:pt>
    <dgm:pt modelId="{C1AD935A-6BCD-C344-85F2-0469EFD5EAD4}" type="pres">
      <dgm:prSet presAssocID="{E939AB41-1388-504C-845D-B108BA2738F4}" presName="childNode1tx" presStyleLbl="bgAcc1" presStyleIdx="2" presStyleCnt="3">
        <dgm:presLayoutVars>
          <dgm:bulletEnabled val="1"/>
        </dgm:presLayoutVars>
      </dgm:prSet>
      <dgm:spPr/>
      <dgm:t>
        <a:bodyPr/>
        <a:lstStyle/>
        <a:p>
          <a:endParaRPr lang="en-US"/>
        </a:p>
      </dgm:t>
    </dgm:pt>
    <dgm:pt modelId="{A62E5068-6088-5445-8321-3B850C70BDB9}" type="pres">
      <dgm:prSet presAssocID="{E939AB41-1388-504C-845D-B108BA2738F4}" presName="parentNode1" presStyleLbl="node1" presStyleIdx="2" presStyleCnt="3">
        <dgm:presLayoutVars>
          <dgm:chMax val="1"/>
          <dgm:bulletEnabled val="1"/>
        </dgm:presLayoutVars>
      </dgm:prSet>
      <dgm:spPr/>
      <dgm:t>
        <a:bodyPr/>
        <a:lstStyle/>
        <a:p>
          <a:endParaRPr lang="en-US"/>
        </a:p>
      </dgm:t>
    </dgm:pt>
    <dgm:pt modelId="{406148A5-7E33-5546-ABE5-B74CF5321771}" type="pres">
      <dgm:prSet presAssocID="{E939AB41-1388-504C-845D-B108BA2738F4}" presName="connSite1" presStyleCnt="0"/>
      <dgm:spPr/>
    </dgm:pt>
  </dgm:ptLst>
  <dgm:cxnLst>
    <dgm:cxn modelId="{1696E8F8-5A0B-2D41-8343-0F20CED5DB93}" srcId="{6AC9A338-2AD8-EC43-B27F-62E4168E1ADE}" destId="{659BDB72-EE6A-CE45-BF91-1436FA37800F}" srcOrd="0" destOrd="0" parTransId="{AC8121B2-6B52-F242-B163-302A3481F184}" sibTransId="{C47C3E42-B07C-C148-9C57-91A19C61B2CE}"/>
    <dgm:cxn modelId="{16DA8844-B068-1641-82DB-CABEE452046F}" type="presOf" srcId="{6AC9A338-2AD8-EC43-B27F-62E4168E1ADE}" destId="{CE511293-DFE5-0F46-938F-6D88DDA97724}" srcOrd="0" destOrd="0" presId="urn:microsoft.com/office/officeart/2005/8/layout/hProcess4"/>
    <dgm:cxn modelId="{D66795CF-99E2-A243-99D0-27E97F387BB9}" srcId="{6AC9A338-2AD8-EC43-B27F-62E4168E1ADE}" destId="{E939AB41-1388-504C-845D-B108BA2738F4}" srcOrd="2" destOrd="0" parTransId="{26692112-17F5-3748-8B19-DA28E2A3783B}" sibTransId="{96D4AA60-3221-654E-900F-E351A442F545}"/>
    <dgm:cxn modelId="{7A6DB25D-E947-8246-8B28-76580B8FD2E9}" type="presOf" srcId="{659BDB72-EE6A-CE45-BF91-1436FA37800F}" destId="{1BFC04DB-002A-404F-95B4-72C5940012AF}" srcOrd="0" destOrd="0" presId="urn:microsoft.com/office/officeart/2005/8/layout/hProcess4"/>
    <dgm:cxn modelId="{B20CB255-A227-BA46-82A5-BF58C06DB41F}" type="presOf" srcId="{E939AB41-1388-504C-845D-B108BA2738F4}" destId="{A62E5068-6088-5445-8321-3B850C70BDB9}" srcOrd="0" destOrd="0" presId="urn:microsoft.com/office/officeart/2005/8/layout/hProcess4"/>
    <dgm:cxn modelId="{CDD61251-C590-8449-8A7C-7D4527DFAE98}" type="presOf" srcId="{D7CAB3AE-579B-1D40-BF55-2ACE4AF8DBC5}" destId="{35D9D523-552F-FF4B-A5D6-EE8516F9029F}" srcOrd="0" destOrd="0" presId="urn:microsoft.com/office/officeart/2005/8/layout/hProcess4"/>
    <dgm:cxn modelId="{C056F524-1762-2640-80F9-828CB56EDB6F}" type="presOf" srcId="{5FA9F66F-051C-F54A-BC0E-803E2CA78704}" destId="{E8083F78-2CB7-9647-BCC4-DA212DB355E9}" srcOrd="0" destOrd="0" presId="urn:microsoft.com/office/officeart/2005/8/layout/hProcess4"/>
    <dgm:cxn modelId="{348EC1BE-9CA6-5D40-9B05-1EF6E6A01858}" type="presOf" srcId="{C47C3E42-B07C-C148-9C57-91A19C61B2CE}" destId="{477E98B5-6F72-324B-A33A-6CF968C51FA3}" srcOrd="0" destOrd="0" presId="urn:microsoft.com/office/officeart/2005/8/layout/hProcess4"/>
    <dgm:cxn modelId="{6C6491F3-5B15-5844-A778-1CFFB33D6C24}" type="presOf" srcId="{B4BA0063-ABDB-4249-9F7A-1FB75F6C6AFA}" destId="{EAF68ED9-179C-6341-B4F0-F33EFD3783AB}" srcOrd="0" destOrd="0" presId="urn:microsoft.com/office/officeart/2005/8/layout/hProcess4"/>
    <dgm:cxn modelId="{88FCC1BE-F995-3348-9AFB-3DC462491278}" type="presOf" srcId="{D7CAB3AE-579B-1D40-BF55-2ACE4AF8DBC5}" destId="{8DA4F2E2-F3FE-AB41-8378-669B2699DF00}" srcOrd="1" destOrd="0" presId="urn:microsoft.com/office/officeart/2005/8/layout/hProcess4"/>
    <dgm:cxn modelId="{9422BC02-7944-6C4B-9A01-A6102AFBDB5B}" type="presOf" srcId="{5FA9F66F-051C-F54A-BC0E-803E2CA78704}" destId="{C1AD935A-6BCD-C344-85F2-0469EFD5EAD4}" srcOrd="1" destOrd="0" presId="urn:microsoft.com/office/officeart/2005/8/layout/hProcess4"/>
    <dgm:cxn modelId="{7C074561-1B87-CB4F-A12A-A928CBF42F5C}" srcId="{6AC9A338-2AD8-EC43-B27F-62E4168E1ADE}" destId="{69FC8C1F-043E-3542-BDFF-8D6DE467F247}" srcOrd="1" destOrd="0" parTransId="{AE830FD4-11E1-904C-9428-575D734A8901}" sibTransId="{B4BA0063-ABDB-4249-9F7A-1FB75F6C6AFA}"/>
    <dgm:cxn modelId="{38968301-34C2-764F-9697-ABCADDE9CCF5}" srcId="{659BDB72-EE6A-CE45-BF91-1436FA37800F}" destId="{D7CAB3AE-579B-1D40-BF55-2ACE4AF8DBC5}" srcOrd="0" destOrd="0" parTransId="{71903D0B-6E18-7141-9D71-138E4628CC4D}" sibTransId="{369839EB-1DEE-6947-B4E7-57DF684B58C5}"/>
    <dgm:cxn modelId="{F2EDB52D-7717-CE4E-99E3-FFACE068DCDE}" srcId="{69FC8C1F-043E-3542-BDFF-8D6DE467F247}" destId="{449AA31D-8E63-E54A-A5B0-A4BBAA1061E1}" srcOrd="0" destOrd="0" parTransId="{038C331C-3799-6C44-94A4-8857DD651A60}" sibTransId="{82495A5A-5086-DC44-B4DA-601F8A1ADD6E}"/>
    <dgm:cxn modelId="{87280E05-B900-0C45-BFB6-13BAF86CD3E8}" srcId="{E939AB41-1388-504C-845D-B108BA2738F4}" destId="{5FA9F66F-051C-F54A-BC0E-803E2CA78704}" srcOrd="0" destOrd="0" parTransId="{29333BC4-C79D-DC40-AFAE-BC196F193498}" sibTransId="{7EE758A6-944D-B94E-87ED-37A6ADB591AC}"/>
    <dgm:cxn modelId="{7E439DA1-D018-CE4A-8A4E-8A0721368AE4}" type="presOf" srcId="{69FC8C1F-043E-3542-BDFF-8D6DE467F247}" destId="{99D5A91A-1D0F-D14A-83B2-BB4E2C41B228}" srcOrd="0" destOrd="0" presId="urn:microsoft.com/office/officeart/2005/8/layout/hProcess4"/>
    <dgm:cxn modelId="{E031273A-EEA5-514B-A00D-0B0C4FFDE8F2}" type="presOf" srcId="{449AA31D-8E63-E54A-A5B0-A4BBAA1061E1}" destId="{36E2250B-27C1-FF42-A7E9-8206DF15B886}" srcOrd="1" destOrd="0" presId="urn:microsoft.com/office/officeart/2005/8/layout/hProcess4"/>
    <dgm:cxn modelId="{6547EE60-E697-E445-8961-D1C6EDFEFB2D}" type="presOf" srcId="{449AA31D-8E63-E54A-A5B0-A4BBAA1061E1}" destId="{8B4DEFFA-A0FA-2142-8D5C-5AA275F1E800}" srcOrd="0" destOrd="0" presId="urn:microsoft.com/office/officeart/2005/8/layout/hProcess4"/>
    <dgm:cxn modelId="{3BDC60E8-8D85-0E41-BB5B-3860A80016B3}" type="presParOf" srcId="{CE511293-DFE5-0F46-938F-6D88DDA97724}" destId="{F1945187-9D23-D744-8357-A6D8E30DC76B}" srcOrd="0" destOrd="0" presId="urn:microsoft.com/office/officeart/2005/8/layout/hProcess4"/>
    <dgm:cxn modelId="{934F94DE-4460-B74B-A6A6-B326A6D441C9}" type="presParOf" srcId="{CE511293-DFE5-0F46-938F-6D88DDA97724}" destId="{68C35B5A-A058-F944-A9B7-F536DA8D9D12}" srcOrd="1" destOrd="0" presId="urn:microsoft.com/office/officeart/2005/8/layout/hProcess4"/>
    <dgm:cxn modelId="{D31AABDF-7508-794A-88D8-EEA1BFE405EA}" type="presParOf" srcId="{CE511293-DFE5-0F46-938F-6D88DDA97724}" destId="{252123BF-78A2-4E4F-B465-BB275AD46255}" srcOrd="2" destOrd="0" presId="urn:microsoft.com/office/officeart/2005/8/layout/hProcess4"/>
    <dgm:cxn modelId="{FD6EB50F-106D-D64C-8888-993FDD0E2976}" type="presParOf" srcId="{252123BF-78A2-4E4F-B465-BB275AD46255}" destId="{AD66FF30-20FE-6445-9C33-AEC800C97CF7}" srcOrd="0" destOrd="0" presId="urn:microsoft.com/office/officeart/2005/8/layout/hProcess4"/>
    <dgm:cxn modelId="{BF52B8E1-80BF-9E4D-9EE9-1F7BF721E659}" type="presParOf" srcId="{AD66FF30-20FE-6445-9C33-AEC800C97CF7}" destId="{95B5B68C-C70A-D040-8FE0-CB1A7EE7C42E}" srcOrd="0" destOrd="0" presId="urn:microsoft.com/office/officeart/2005/8/layout/hProcess4"/>
    <dgm:cxn modelId="{CF90B6D2-2170-5C47-9A46-7E945883C80C}" type="presParOf" srcId="{AD66FF30-20FE-6445-9C33-AEC800C97CF7}" destId="{35D9D523-552F-FF4B-A5D6-EE8516F9029F}" srcOrd="1" destOrd="0" presId="urn:microsoft.com/office/officeart/2005/8/layout/hProcess4"/>
    <dgm:cxn modelId="{0C944592-F0D6-5E4B-831C-7EB9DE3C6219}" type="presParOf" srcId="{AD66FF30-20FE-6445-9C33-AEC800C97CF7}" destId="{8DA4F2E2-F3FE-AB41-8378-669B2699DF00}" srcOrd="2" destOrd="0" presId="urn:microsoft.com/office/officeart/2005/8/layout/hProcess4"/>
    <dgm:cxn modelId="{B9FEF0DE-3187-E646-B958-563B850C78A2}" type="presParOf" srcId="{AD66FF30-20FE-6445-9C33-AEC800C97CF7}" destId="{1BFC04DB-002A-404F-95B4-72C5940012AF}" srcOrd="3" destOrd="0" presId="urn:microsoft.com/office/officeart/2005/8/layout/hProcess4"/>
    <dgm:cxn modelId="{2E04CA27-442F-614D-B677-091553620600}" type="presParOf" srcId="{AD66FF30-20FE-6445-9C33-AEC800C97CF7}" destId="{4DBC58DB-DE36-5C43-B493-53044E62D80F}" srcOrd="4" destOrd="0" presId="urn:microsoft.com/office/officeart/2005/8/layout/hProcess4"/>
    <dgm:cxn modelId="{C3504CC3-4528-5E4A-9B0D-B240DAC056E5}" type="presParOf" srcId="{252123BF-78A2-4E4F-B465-BB275AD46255}" destId="{477E98B5-6F72-324B-A33A-6CF968C51FA3}" srcOrd="1" destOrd="0" presId="urn:microsoft.com/office/officeart/2005/8/layout/hProcess4"/>
    <dgm:cxn modelId="{519343E2-C929-2F43-87BC-094B58404039}" type="presParOf" srcId="{252123BF-78A2-4E4F-B465-BB275AD46255}" destId="{B539319B-3F20-F84E-880A-F762D63DABAB}" srcOrd="2" destOrd="0" presId="urn:microsoft.com/office/officeart/2005/8/layout/hProcess4"/>
    <dgm:cxn modelId="{B32800E7-A6CA-8842-BB9E-A52F57B32104}" type="presParOf" srcId="{B539319B-3F20-F84E-880A-F762D63DABAB}" destId="{2B1FD5DD-FBBC-AA4D-82BD-C32DA356E114}" srcOrd="0" destOrd="0" presId="urn:microsoft.com/office/officeart/2005/8/layout/hProcess4"/>
    <dgm:cxn modelId="{FC043A9D-4ECC-3343-9573-D4DF25B77114}" type="presParOf" srcId="{B539319B-3F20-F84E-880A-F762D63DABAB}" destId="{8B4DEFFA-A0FA-2142-8D5C-5AA275F1E800}" srcOrd="1" destOrd="0" presId="urn:microsoft.com/office/officeart/2005/8/layout/hProcess4"/>
    <dgm:cxn modelId="{DD8FAC03-17C7-344F-B4D0-73165B269353}" type="presParOf" srcId="{B539319B-3F20-F84E-880A-F762D63DABAB}" destId="{36E2250B-27C1-FF42-A7E9-8206DF15B886}" srcOrd="2" destOrd="0" presId="urn:microsoft.com/office/officeart/2005/8/layout/hProcess4"/>
    <dgm:cxn modelId="{A21BA15D-FB25-AC4E-ABD3-FE3BCE1E4AB2}" type="presParOf" srcId="{B539319B-3F20-F84E-880A-F762D63DABAB}" destId="{99D5A91A-1D0F-D14A-83B2-BB4E2C41B228}" srcOrd="3" destOrd="0" presId="urn:microsoft.com/office/officeart/2005/8/layout/hProcess4"/>
    <dgm:cxn modelId="{778F0F6D-6E39-D640-861E-A612369613DD}" type="presParOf" srcId="{B539319B-3F20-F84E-880A-F762D63DABAB}" destId="{853A9217-F6A1-904E-A69E-71348C9C826D}" srcOrd="4" destOrd="0" presId="urn:microsoft.com/office/officeart/2005/8/layout/hProcess4"/>
    <dgm:cxn modelId="{6CB5553C-A65B-C24E-9550-19AFA8705237}" type="presParOf" srcId="{252123BF-78A2-4E4F-B465-BB275AD46255}" destId="{EAF68ED9-179C-6341-B4F0-F33EFD3783AB}" srcOrd="3" destOrd="0" presId="urn:microsoft.com/office/officeart/2005/8/layout/hProcess4"/>
    <dgm:cxn modelId="{62169DB6-FEC4-2A41-8C7F-2675DC7F17D2}" type="presParOf" srcId="{252123BF-78A2-4E4F-B465-BB275AD46255}" destId="{1E049F4B-6D2E-4147-8961-F337DEE3F931}" srcOrd="4" destOrd="0" presId="urn:microsoft.com/office/officeart/2005/8/layout/hProcess4"/>
    <dgm:cxn modelId="{5AD37F4B-FB07-9E4D-963F-4DBF74CED9DD}" type="presParOf" srcId="{1E049F4B-6D2E-4147-8961-F337DEE3F931}" destId="{C8C356BC-3D34-394C-841C-115DA33D2024}" srcOrd="0" destOrd="0" presId="urn:microsoft.com/office/officeart/2005/8/layout/hProcess4"/>
    <dgm:cxn modelId="{F944E71B-7B1F-6C4A-9F60-EBDF84BED113}" type="presParOf" srcId="{1E049F4B-6D2E-4147-8961-F337DEE3F931}" destId="{E8083F78-2CB7-9647-BCC4-DA212DB355E9}" srcOrd="1" destOrd="0" presId="urn:microsoft.com/office/officeart/2005/8/layout/hProcess4"/>
    <dgm:cxn modelId="{F0EA2844-F9F2-7B41-A14F-F18F92364F20}" type="presParOf" srcId="{1E049F4B-6D2E-4147-8961-F337DEE3F931}" destId="{C1AD935A-6BCD-C344-85F2-0469EFD5EAD4}" srcOrd="2" destOrd="0" presId="urn:microsoft.com/office/officeart/2005/8/layout/hProcess4"/>
    <dgm:cxn modelId="{9E23D333-7D7F-6B44-A45C-55983A3F5FEC}" type="presParOf" srcId="{1E049F4B-6D2E-4147-8961-F337DEE3F931}" destId="{A62E5068-6088-5445-8321-3B850C70BDB9}" srcOrd="3" destOrd="0" presId="urn:microsoft.com/office/officeart/2005/8/layout/hProcess4"/>
    <dgm:cxn modelId="{E3B458DF-F03A-0B40-BBCE-D3D57AEE2763}" type="presParOf" srcId="{1E049F4B-6D2E-4147-8961-F337DEE3F931}" destId="{406148A5-7E33-5546-ABE5-B74CF5321771}" srcOrd="4" destOrd="0" presId="urn:microsoft.com/office/officeart/2005/8/layout/hProcess4"/>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C14EAD8-5038-0645-9CB9-3ABABEFB96F5}" type="doc">
      <dgm:prSet loTypeId="urn:microsoft.com/office/officeart/2005/8/layout/chart3" loCatId="relationship" qsTypeId="urn:microsoft.com/office/officeart/2005/8/quickstyle/simple4" qsCatId="simple" csTypeId="urn:microsoft.com/office/officeart/2005/8/colors/accent1_2" csCatId="accent1" phldr="1"/>
      <dgm:spPr/>
      <dgm:t>
        <a:bodyPr/>
        <a:lstStyle/>
        <a:p>
          <a:endParaRPr lang="en-US"/>
        </a:p>
      </dgm:t>
    </dgm:pt>
    <dgm:pt modelId="{0988B396-682F-2D47-8FE4-349B5A2C2248}">
      <dgm:prSet phldrT="[Text]" custT="1"/>
      <dgm:spPr>
        <a:ln>
          <a:solidFill>
            <a:schemeClr val="tx1"/>
          </a:solidFill>
        </a:ln>
      </dgm:spPr>
      <dgm:t>
        <a:bodyPr/>
        <a:lstStyle/>
        <a:p>
          <a:r>
            <a:rPr lang="en-US" sz="1600" b="1" dirty="0" smtClean="0">
              <a:effectLst>
                <a:outerShdw blurRad="38100" dist="38100" dir="2700000" algn="tl">
                  <a:srgbClr val="000000">
                    <a:alpha val="43137"/>
                  </a:srgbClr>
                </a:outerShdw>
              </a:effectLst>
            </a:rPr>
            <a:t>Distribution</a:t>
          </a:r>
          <a:endParaRPr lang="en-US" sz="1600" b="1" dirty="0">
            <a:effectLst>
              <a:outerShdw blurRad="38100" dist="38100" dir="2700000" algn="tl">
                <a:srgbClr val="000000">
                  <a:alpha val="43137"/>
                </a:srgbClr>
              </a:outerShdw>
            </a:effectLst>
          </a:endParaRPr>
        </a:p>
      </dgm:t>
    </dgm:pt>
    <dgm:pt modelId="{06415446-E087-EC48-A06D-8226D32D3E81}" cxnId="{51445367-E0DA-8E40-9895-57FB4A77EB2A}" type="parTrans">
      <dgm:prSet/>
      <dgm:spPr/>
      <dgm:t>
        <a:bodyPr/>
        <a:lstStyle/>
        <a:p>
          <a:endParaRPr lang="en-US"/>
        </a:p>
      </dgm:t>
    </dgm:pt>
    <dgm:pt modelId="{B353D76E-D93C-F84B-A223-65D8D7465D8E}" cxnId="{51445367-E0DA-8E40-9895-57FB4A77EB2A}" type="sibTrans">
      <dgm:prSet/>
      <dgm:spPr/>
      <dgm:t>
        <a:bodyPr/>
        <a:lstStyle/>
        <a:p>
          <a:endParaRPr lang="en-US"/>
        </a:p>
      </dgm:t>
    </dgm:pt>
    <dgm:pt modelId="{5A4A4A52-D1E5-3C45-A72E-3F60D995C5D2}">
      <dgm:prSet custT="1"/>
      <dgm:spPr>
        <a:ln>
          <a:solidFill>
            <a:schemeClr val="tx1"/>
          </a:solidFill>
        </a:ln>
      </dgm:spPr>
      <dgm:t>
        <a:bodyPr/>
        <a:lstStyle/>
        <a:p>
          <a:r>
            <a:rPr lang="en-US" sz="1400" b="1" dirty="0" smtClean="0">
              <a:effectLst>
                <a:outerShdw blurRad="38100" dist="38100" dir="2700000" algn="tl">
                  <a:srgbClr val="000000">
                    <a:alpha val="43137"/>
                  </a:srgbClr>
                </a:outerShdw>
              </a:effectLst>
            </a:rPr>
            <a:t>The primary service used by stations to exchange MPDUs when the MPDUs must traverse the DS to get from a station in one BSS to a station in another BSS</a:t>
          </a:r>
        </a:p>
      </dgm:t>
    </dgm:pt>
    <dgm:pt modelId="{74E5875A-82C2-114E-A3F7-95C9C7ECF7F1}" cxnId="{425E6713-81F9-0244-9694-2607FB402DEB}" type="parTrans">
      <dgm:prSet/>
      <dgm:spPr/>
      <dgm:t>
        <a:bodyPr/>
        <a:lstStyle/>
        <a:p>
          <a:endParaRPr lang="en-US"/>
        </a:p>
      </dgm:t>
    </dgm:pt>
    <dgm:pt modelId="{3397794D-2D0F-D940-92A9-D6A3FDCEB8A0}" cxnId="{425E6713-81F9-0244-9694-2607FB402DEB}" type="sibTrans">
      <dgm:prSet/>
      <dgm:spPr/>
      <dgm:t>
        <a:bodyPr/>
        <a:lstStyle/>
        <a:p>
          <a:endParaRPr lang="en-US"/>
        </a:p>
      </dgm:t>
    </dgm:pt>
    <dgm:pt modelId="{438F0B3F-9002-DE4A-BAA4-6D47C58F65ED}">
      <dgm:prSet custT="1"/>
      <dgm:spPr>
        <a:ln>
          <a:solidFill>
            <a:schemeClr val="tx1"/>
          </a:solidFill>
        </a:ln>
      </dgm:spPr>
      <dgm:t>
        <a:bodyPr/>
        <a:lstStyle/>
        <a:p>
          <a:r>
            <a:rPr lang="en-US" sz="1600" b="1" dirty="0" smtClean="0">
              <a:effectLst>
                <a:outerShdw blurRad="38100" dist="38100" dir="2700000" algn="tl">
                  <a:srgbClr val="000000">
                    <a:alpha val="43137"/>
                  </a:srgbClr>
                </a:outerShdw>
              </a:effectLst>
            </a:rPr>
            <a:t>Integration </a:t>
          </a:r>
        </a:p>
      </dgm:t>
    </dgm:pt>
    <dgm:pt modelId="{AFC7D1DB-01DF-1B4A-8EDA-A65A3F093E83}" cxnId="{0CCA2E27-C412-144A-9386-7C3E8700B4FF}" type="parTrans">
      <dgm:prSet/>
      <dgm:spPr/>
      <dgm:t>
        <a:bodyPr/>
        <a:lstStyle/>
        <a:p>
          <a:endParaRPr lang="en-US"/>
        </a:p>
      </dgm:t>
    </dgm:pt>
    <dgm:pt modelId="{0541DE16-6E25-5F4E-81FB-5009A62C6A79}" cxnId="{0CCA2E27-C412-144A-9386-7C3E8700B4FF}" type="sibTrans">
      <dgm:prSet/>
      <dgm:spPr/>
      <dgm:t>
        <a:bodyPr/>
        <a:lstStyle/>
        <a:p>
          <a:endParaRPr lang="en-US"/>
        </a:p>
      </dgm:t>
    </dgm:pt>
    <dgm:pt modelId="{5F6D22B2-805E-704B-B4F7-F4ECC5D933A1}">
      <dgm:prSet custT="1"/>
      <dgm:spPr>
        <a:ln>
          <a:solidFill>
            <a:schemeClr val="tx1"/>
          </a:solidFill>
        </a:ln>
      </dgm:spPr>
      <dgm:t>
        <a:bodyPr/>
        <a:lstStyle/>
        <a:p>
          <a:r>
            <a:rPr lang="en-US" sz="1400" b="1" dirty="0" smtClean="0">
              <a:effectLst>
                <a:outerShdw blurRad="38100" dist="38100" dir="2700000" algn="tl">
                  <a:srgbClr val="000000">
                    <a:alpha val="43137"/>
                  </a:srgbClr>
                </a:outerShdw>
              </a:effectLst>
            </a:rPr>
            <a:t>Enables transfer of data between a station on an IEEE 802.11 LAN and a station on an integrated IEEE 802.x LAN</a:t>
          </a:r>
        </a:p>
      </dgm:t>
    </dgm:pt>
    <dgm:pt modelId="{62F578A4-FDBE-0E47-9155-277CAFC4A5F5}" cxnId="{62C65540-16B5-7746-845B-989940C31F9F}" type="parTrans">
      <dgm:prSet/>
      <dgm:spPr/>
      <dgm:t>
        <a:bodyPr/>
        <a:lstStyle/>
        <a:p>
          <a:endParaRPr lang="en-US"/>
        </a:p>
      </dgm:t>
    </dgm:pt>
    <dgm:pt modelId="{56A51ABF-87F1-B041-BB87-86B351B73A31}" cxnId="{62C65540-16B5-7746-845B-989940C31F9F}" type="sibTrans">
      <dgm:prSet/>
      <dgm:spPr/>
      <dgm:t>
        <a:bodyPr/>
        <a:lstStyle/>
        <a:p>
          <a:endParaRPr lang="en-US"/>
        </a:p>
      </dgm:t>
    </dgm:pt>
    <dgm:pt modelId="{57425339-85CA-7948-922E-402ABBF3036D}">
      <dgm:prSet custT="1"/>
      <dgm:spPr>
        <a:ln>
          <a:solidFill>
            <a:schemeClr val="tx1"/>
          </a:solidFill>
        </a:ln>
      </dgm:spPr>
      <dgm:t>
        <a:bodyPr/>
        <a:lstStyle/>
        <a:p>
          <a:r>
            <a:rPr lang="en-US" sz="1400" b="1" dirty="0" smtClean="0">
              <a:effectLst>
                <a:outerShdw blurRad="38100" dist="38100" dir="2700000" algn="tl">
                  <a:srgbClr val="000000">
                    <a:alpha val="43137"/>
                  </a:srgbClr>
                </a:outerShdw>
              </a:effectLst>
            </a:rPr>
            <a:t>Takes care of any address translation and media conversion logic required for the exchange of data</a:t>
          </a:r>
          <a:endParaRPr lang="en-US" sz="1400" b="1" dirty="0">
            <a:effectLst>
              <a:outerShdw blurRad="38100" dist="38100" dir="2700000" algn="tl">
                <a:srgbClr val="000000">
                  <a:alpha val="43137"/>
                </a:srgbClr>
              </a:outerShdw>
            </a:effectLst>
          </a:endParaRPr>
        </a:p>
      </dgm:t>
    </dgm:pt>
    <dgm:pt modelId="{4ABB77F0-DBF4-A741-82AD-4706DF5D74B6}" cxnId="{0003A149-E830-8A47-BF07-79E3850428AD}" type="parTrans">
      <dgm:prSet/>
      <dgm:spPr/>
      <dgm:t>
        <a:bodyPr/>
        <a:lstStyle/>
        <a:p>
          <a:endParaRPr lang="en-US"/>
        </a:p>
      </dgm:t>
    </dgm:pt>
    <dgm:pt modelId="{1CAEB1F6-BAC7-364D-9C6F-529E363AE41F}" cxnId="{0003A149-E830-8A47-BF07-79E3850428AD}" type="sibTrans">
      <dgm:prSet/>
      <dgm:spPr/>
      <dgm:t>
        <a:bodyPr/>
        <a:lstStyle/>
        <a:p>
          <a:endParaRPr lang="en-US"/>
        </a:p>
      </dgm:t>
    </dgm:pt>
    <dgm:pt modelId="{07BC7B9F-9332-7C4C-91D7-352A45447577}" type="pres">
      <dgm:prSet presAssocID="{0C14EAD8-5038-0645-9CB9-3ABABEFB96F5}" presName="compositeShape" presStyleCnt="0">
        <dgm:presLayoutVars>
          <dgm:chMax val="7"/>
          <dgm:dir/>
          <dgm:resizeHandles val="exact"/>
        </dgm:presLayoutVars>
      </dgm:prSet>
      <dgm:spPr/>
      <dgm:t>
        <a:bodyPr/>
        <a:lstStyle/>
        <a:p>
          <a:endParaRPr lang="en-US"/>
        </a:p>
      </dgm:t>
    </dgm:pt>
    <dgm:pt modelId="{5785A083-934D-7543-B475-0BF8C209B93E}" type="pres">
      <dgm:prSet presAssocID="{0C14EAD8-5038-0645-9CB9-3ABABEFB96F5}" presName="wedge1" presStyleLbl="node1" presStyleIdx="0" presStyleCnt="2"/>
      <dgm:spPr/>
      <dgm:t>
        <a:bodyPr/>
        <a:lstStyle/>
        <a:p>
          <a:endParaRPr lang="en-US"/>
        </a:p>
      </dgm:t>
    </dgm:pt>
    <dgm:pt modelId="{3E68D98B-FB9F-1F4A-9E87-3FF38B8F0C70}" type="pres">
      <dgm:prSet presAssocID="{0C14EAD8-5038-0645-9CB9-3ABABEFB96F5}" presName="wedge1Tx" presStyleLbl="node1" presStyleIdx="0" presStyleCnt="2">
        <dgm:presLayoutVars>
          <dgm:chMax val="0"/>
          <dgm:chPref val="0"/>
          <dgm:bulletEnabled val="1"/>
        </dgm:presLayoutVars>
      </dgm:prSet>
      <dgm:spPr/>
      <dgm:t>
        <a:bodyPr/>
        <a:lstStyle/>
        <a:p>
          <a:endParaRPr lang="en-US"/>
        </a:p>
      </dgm:t>
    </dgm:pt>
    <dgm:pt modelId="{41A6B504-FA2E-1B40-8E3A-8E74D90A652A}" type="pres">
      <dgm:prSet presAssocID="{0C14EAD8-5038-0645-9CB9-3ABABEFB96F5}" presName="wedge2" presStyleLbl="node1" presStyleIdx="1" presStyleCnt="2"/>
      <dgm:spPr/>
      <dgm:t>
        <a:bodyPr/>
        <a:lstStyle/>
        <a:p>
          <a:endParaRPr lang="en-US"/>
        </a:p>
      </dgm:t>
    </dgm:pt>
    <dgm:pt modelId="{7D9AE965-B3FE-8A46-A6AC-4B01AB7213F3}" type="pres">
      <dgm:prSet presAssocID="{0C14EAD8-5038-0645-9CB9-3ABABEFB96F5}" presName="wedge2Tx" presStyleLbl="node1" presStyleIdx="1" presStyleCnt="2">
        <dgm:presLayoutVars>
          <dgm:chMax val="0"/>
          <dgm:chPref val="0"/>
          <dgm:bulletEnabled val="1"/>
        </dgm:presLayoutVars>
      </dgm:prSet>
      <dgm:spPr/>
      <dgm:t>
        <a:bodyPr/>
        <a:lstStyle/>
        <a:p>
          <a:endParaRPr lang="en-US"/>
        </a:p>
      </dgm:t>
    </dgm:pt>
  </dgm:ptLst>
  <dgm:cxnLst>
    <dgm:cxn modelId="{51445367-E0DA-8E40-9895-57FB4A77EB2A}" srcId="{0C14EAD8-5038-0645-9CB9-3ABABEFB96F5}" destId="{0988B396-682F-2D47-8FE4-349B5A2C2248}" srcOrd="0" destOrd="0" parTransId="{06415446-E087-EC48-A06D-8226D32D3E81}" sibTransId="{B353D76E-D93C-F84B-A223-65D8D7465D8E}"/>
    <dgm:cxn modelId="{991B8595-24B5-9049-8C69-FDBB17058DFF}" type="presOf" srcId="{438F0B3F-9002-DE4A-BAA4-6D47C58F65ED}" destId="{41A6B504-FA2E-1B40-8E3A-8E74D90A652A}" srcOrd="0" destOrd="0" presId="urn:microsoft.com/office/officeart/2005/8/layout/chart3"/>
    <dgm:cxn modelId="{C2116BB5-D802-934F-9A07-110574D5AA57}" type="presOf" srcId="{5F6D22B2-805E-704B-B4F7-F4ECC5D933A1}" destId="{41A6B504-FA2E-1B40-8E3A-8E74D90A652A}" srcOrd="0" destOrd="1" presId="urn:microsoft.com/office/officeart/2005/8/layout/chart3"/>
    <dgm:cxn modelId="{01E345D5-C888-164E-9407-E52DD5171063}" type="presOf" srcId="{0988B396-682F-2D47-8FE4-349B5A2C2248}" destId="{5785A083-934D-7543-B475-0BF8C209B93E}" srcOrd="0" destOrd="0" presId="urn:microsoft.com/office/officeart/2005/8/layout/chart3"/>
    <dgm:cxn modelId="{B3F2D528-BB92-5141-BA9E-F9B19EBDBB0B}" type="presOf" srcId="{0988B396-682F-2D47-8FE4-349B5A2C2248}" destId="{3E68D98B-FB9F-1F4A-9E87-3FF38B8F0C70}" srcOrd="1" destOrd="0" presId="urn:microsoft.com/office/officeart/2005/8/layout/chart3"/>
    <dgm:cxn modelId="{0003A149-E830-8A47-BF07-79E3850428AD}" srcId="{438F0B3F-9002-DE4A-BAA4-6D47C58F65ED}" destId="{57425339-85CA-7948-922E-402ABBF3036D}" srcOrd="1" destOrd="0" parTransId="{4ABB77F0-DBF4-A741-82AD-4706DF5D74B6}" sibTransId="{1CAEB1F6-BAC7-364D-9C6F-529E363AE41F}"/>
    <dgm:cxn modelId="{62C65540-16B5-7746-845B-989940C31F9F}" srcId="{438F0B3F-9002-DE4A-BAA4-6D47C58F65ED}" destId="{5F6D22B2-805E-704B-B4F7-F4ECC5D933A1}" srcOrd="0" destOrd="0" parTransId="{62F578A4-FDBE-0E47-9155-277CAFC4A5F5}" sibTransId="{56A51ABF-87F1-B041-BB87-86B351B73A31}"/>
    <dgm:cxn modelId="{19F4B55B-2D28-A14D-B7DC-DC6235F1F9A2}" type="presOf" srcId="{5A4A4A52-D1E5-3C45-A72E-3F60D995C5D2}" destId="{5785A083-934D-7543-B475-0BF8C209B93E}" srcOrd="0" destOrd="1" presId="urn:microsoft.com/office/officeart/2005/8/layout/chart3"/>
    <dgm:cxn modelId="{081886D4-C007-654C-8BE0-F0B3A49D8F85}" type="presOf" srcId="{57425339-85CA-7948-922E-402ABBF3036D}" destId="{41A6B504-FA2E-1B40-8E3A-8E74D90A652A}" srcOrd="0" destOrd="2" presId="urn:microsoft.com/office/officeart/2005/8/layout/chart3"/>
    <dgm:cxn modelId="{425E6713-81F9-0244-9694-2607FB402DEB}" srcId="{0988B396-682F-2D47-8FE4-349B5A2C2248}" destId="{5A4A4A52-D1E5-3C45-A72E-3F60D995C5D2}" srcOrd="0" destOrd="0" parTransId="{74E5875A-82C2-114E-A3F7-95C9C7ECF7F1}" sibTransId="{3397794D-2D0F-D940-92A9-D6A3FDCEB8A0}"/>
    <dgm:cxn modelId="{69C9535A-72F6-8A4E-8600-15D7D80832E2}" type="presOf" srcId="{5F6D22B2-805E-704B-B4F7-F4ECC5D933A1}" destId="{7D9AE965-B3FE-8A46-A6AC-4B01AB7213F3}" srcOrd="1" destOrd="1" presId="urn:microsoft.com/office/officeart/2005/8/layout/chart3"/>
    <dgm:cxn modelId="{45CD294A-4659-564B-8715-E3C4E96A1BD4}" type="presOf" srcId="{5A4A4A52-D1E5-3C45-A72E-3F60D995C5D2}" destId="{3E68D98B-FB9F-1F4A-9E87-3FF38B8F0C70}" srcOrd="1" destOrd="1" presId="urn:microsoft.com/office/officeart/2005/8/layout/chart3"/>
    <dgm:cxn modelId="{0CCA2E27-C412-144A-9386-7C3E8700B4FF}" srcId="{0C14EAD8-5038-0645-9CB9-3ABABEFB96F5}" destId="{438F0B3F-9002-DE4A-BAA4-6D47C58F65ED}" srcOrd="1" destOrd="0" parTransId="{AFC7D1DB-01DF-1B4A-8EDA-A65A3F093E83}" sibTransId="{0541DE16-6E25-5F4E-81FB-5009A62C6A79}"/>
    <dgm:cxn modelId="{34D48A13-4F2A-7448-A600-D902315B9964}" type="presOf" srcId="{438F0B3F-9002-DE4A-BAA4-6D47C58F65ED}" destId="{7D9AE965-B3FE-8A46-A6AC-4B01AB7213F3}" srcOrd="1" destOrd="0" presId="urn:microsoft.com/office/officeart/2005/8/layout/chart3"/>
    <dgm:cxn modelId="{E3700080-2D4D-C348-B3DE-8274D07768AF}" type="presOf" srcId="{0C14EAD8-5038-0645-9CB9-3ABABEFB96F5}" destId="{07BC7B9F-9332-7C4C-91D7-352A45447577}" srcOrd="0" destOrd="0" presId="urn:microsoft.com/office/officeart/2005/8/layout/chart3"/>
    <dgm:cxn modelId="{9A516EE8-7F2B-CC45-BA36-4C77FFDE001D}" type="presOf" srcId="{57425339-85CA-7948-922E-402ABBF3036D}" destId="{7D9AE965-B3FE-8A46-A6AC-4B01AB7213F3}" srcOrd="1" destOrd="2" presId="urn:microsoft.com/office/officeart/2005/8/layout/chart3"/>
    <dgm:cxn modelId="{1D6C85C5-4CA7-C241-A5F4-271101240C9C}" type="presParOf" srcId="{07BC7B9F-9332-7C4C-91D7-352A45447577}" destId="{5785A083-934D-7543-B475-0BF8C209B93E}" srcOrd="0" destOrd="0" presId="urn:microsoft.com/office/officeart/2005/8/layout/chart3"/>
    <dgm:cxn modelId="{10C50226-E099-0048-BCA3-C60AE6ED74E8}" type="presParOf" srcId="{07BC7B9F-9332-7C4C-91D7-352A45447577}" destId="{3E68D98B-FB9F-1F4A-9E87-3FF38B8F0C70}" srcOrd="1" destOrd="0" presId="urn:microsoft.com/office/officeart/2005/8/layout/chart3"/>
    <dgm:cxn modelId="{6FB8A865-6BE0-CB4D-8CDA-3260608DB9CC}" type="presParOf" srcId="{07BC7B9F-9332-7C4C-91D7-352A45447577}" destId="{41A6B504-FA2E-1B40-8E3A-8E74D90A652A}" srcOrd="2" destOrd="0" presId="urn:microsoft.com/office/officeart/2005/8/layout/chart3"/>
    <dgm:cxn modelId="{1BA93EC0-7EB3-8643-93F5-E72545CEF82C}" type="presParOf" srcId="{07BC7B9F-9332-7C4C-91D7-352A45447577}" destId="{7D9AE965-B3FE-8A46-A6AC-4B01AB7213F3}" srcOrd="3" destOrd="0" presId="urn:microsoft.com/office/officeart/2005/8/layout/chart3"/>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9E12B460-9F95-B444-8856-212C72EDFF3F}" type="doc">
      <dgm:prSet loTypeId="urn:microsoft.com/office/officeart/2005/8/layout/vList6" loCatId="process" qsTypeId="urn:microsoft.com/office/officeart/2005/8/quickstyle/simple4" qsCatId="simple" csTypeId="urn:microsoft.com/office/officeart/2005/8/colors/accent1_2" csCatId="accent1" phldr="1"/>
      <dgm:spPr/>
      <dgm:t>
        <a:bodyPr/>
        <a:lstStyle/>
        <a:p>
          <a:endParaRPr lang="en-US"/>
        </a:p>
      </dgm:t>
    </dgm:pt>
    <dgm:pt modelId="{2A9CED56-3738-E942-9509-6AED856B2303}">
      <dgm:prSet phldrT="[Text]"/>
      <dgm:spPr/>
      <dgm:t>
        <a:bodyPr/>
        <a:lstStyle/>
        <a:p>
          <a:r>
            <a:rPr lang="en-US" dirty="0" smtClean="0"/>
            <a:t>No transition</a:t>
          </a:r>
          <a:endParaRPr lang="en-US" dirty="0"/>
        </a:p>
      </dgm:t>
    </dgm:pt>
    <dgm:pt modelId="{37050B0A-A9D2-E745-BF02-F23DD98FF13D}" cxnId="{A8CD3969-7C7D-5D44-8A65-E4C28A7FEC38}" type="parTrans">
      <dgm:prSet/>
      <dgm:spPr/>
      <dgm:t>
        <a:bodyPr/>
        <a:lstStyle/>
        <a:p>
          <a:endParaRPr lang="en-US"/>
        </a:p>
      </dgm:t>
    </dgm:pt>
    <dgm:pt modelId="{1FF6D3E2-5DB3-BE47-86EB-3CB406469B9D}" cxnId="{A8CD3969-7C7D-5D44-8A65-E4C28A7FEC38}" type="sibTrans">
      <dgm:prSet/>
      <dgm:spPr/>
      <dgm:t>
        <a:bodyPr/>
        <a:lstStyle/>
        <a:p>
          <a:endParaRPr lang="en-US"/>
        </a:p>
      </dgm:t>
    </dgm:pt>
    <dgm:pt modelId="{DE428DBC-C56B-DE47-ADD7-7310269832C7}">
      <dgm:prSet/>
      <dgm:spPr/>
      <dgm:t>
        <a:bodyPr/>
        <a:lstStyle/>
        <a:p>
          <a:r>
            <a:rPr lang="en-US" dirty="0" smtClean="0"/>
            <a:t>A station of this type is either stationary or moves only within the direct communication range of the communicating stations of a single BSS</a:t>
          </a:r>
        </a:p>
      </dgm:t>
    </dgm:pt>
    <dgm:pt modelId="{7BAB4A2C-826A-CB45-8D42-06A9E070CE0F}" cxnId="{B203DB99-F7BB-BF42-87BE-A5B63F3F7DD5}" type="parTrans">
      <dgm:prSet/>
      <dgm:spPr/>
      <dgm:t>
        <a:bodyPr/>
        <a:lstStyle/>
        <a:p>
          <a:endParaRPr lang="en-US"/>
        </a:p>
      </dgm:t>
    </dgm:pt>
    <dgm:pt modelId="{27837E83-4670-1C4C-973C-FEA8E0EF940F}" cxnId="{B203DB99-F7BB-BF42-87BE-A5B63F3F7DD5}" type="sibTrans">
      <dgm:prSet/>
      <dgm:spPr/>
      <dgm:t>
        <a:bodyPr/>
        <a:lstStyle/>
        <a:p>
          <a:endParaRPr lang="en-US"/>
        </a:p>
      </dgm:t>
    </dgm:pt>
    <dgm:pt modelId="{0A0A8FA2-C1F2-884B-AA08-CC72761AF4B2}">
      <dgm:prSet/>
      <dgm:spPr/>
      <dgm:t>
        <a:bodyPr/>
        <a:lstStyle/>
        <a:p>
          <a:r>
            <a:rPr lang="en-US" dirty="0" smtClean="0"/>
            <a:t>BSS transition</a:t>
          </a:r>
        </a:p>
      </dgm:t>
    </dgm:pt>
    <dgm:pt modelId="{D397A6A9-0F1F-B24B-B75B-2AE7937DEDC1}" cxnId="{A1B303D0-1F71-1642-B22E-00BE93C17199}" type="parTrans">
      <dgm:prSet/>
      <dgm:spPr/>
      <dgm:t>
        <a:bodyPr/>
        <a:lstStyle/>
        <a:p>
          <a:endParaRPr lang="en-US"/>
        </a:p>
      </dgm:t>
    </dgm:pt>
    <dgm:pt modelId="{98E767CB-611E-5F40-A1F2-64F51C4A228C}" cxnId="{A1B303D0-1F71-1642-B22E-00BE93C17199}" type="sibTrans">
      <dgm:prSet/>
      <dgm:spPr/>
      <dgm:t>
        <a:bodyPr/>
        <a:lstStyle/>
        <a:p>
          <a:endParaRPr lang="en-US"/>
        </a:p>
      </dgm:t>
    </dgm:pt>
    <dgm:pt modelId="{65BAE304-9AE7-2244-BF5A-173EF41EFE01}">
      <dgm:prSet custT="1"/>
      <dgm:spPr/>
      <dgm:t>
        <a:bodyPr/>
        <a:lstStyle/>
        <a:p>
          <a:r>
            <a:rPr lang="en-US" sz="1400" dirty="0" smtClean="0"/>
            <a:t>This is defined as a station movement from one BSS to another BSS within the same ESS</a:t>
          </a:r>
        </a:p>
      </dgm:t>
    </dgm:pt>
    <dgm:pt modelId="{45906F8A-553E-554B-A855-EE7C28A06EF3}" cxnId="{481CEC59-10C4-324B-B6ED-9AD24EF5089C}" type="parTrans">
      <dgm:prSet/>
      <dgm:spPr/>
      <dgm:t>
        <a:bodyPr/>
        <a:lstStyle/>
        <a:p>
          <a:endParaRPr lang="en-US"/>
        </a:p>
      </dgm:t>
    </dgm:pt>
    <dgm:pt modelId="{FE17A2E0-89F2-E949-9ACB-ABC9A0BDB675}" cxnId="{481CEC59-10C4-324B-B6ED-9AD24EF5089C}" type="sibTrans">
      <dgm:prSet/>
      <dgm:spPr/>
      <dgm:t>
        <a:bodyPr/>
        <a:lstStyle/>
        <a:p>
          <a:endParaRPr lang="en-US"/>
        </a:p>
      </dgm:t>
    </dgm:pt>
    <dgm:pt modelId="{F0CC00D8-5C92-3046-A73C-5C8BC400D4E9}">
      <dgm:prSet custT="1"/>
      <dgm:spPr/>
      <dgm:t>
        <a:bodyPr/>
        <a:lstStyle/>
        <a:p>
          <a:r>
            <a:rPr lang="en-US" sz="1400" dirty="0" smtClean="0"/>
            <a:t>In this case, delivery of data to the station requires that the addressing capability be able to recognize the new location of the station</a:t>
          </a:r>
        </a:p>
      </dgm:t>
    </dgm:pt>
    <dgm:pt modelId="{F90D8F12-196E-4844-94D7-8C34D36D99DD}" cxnId="{8C27C974-C08A-1541-A9EC-A04F16206FE7}" type="parTrans">
      <dgm:prSet/>
      <dgm:spPr/>
      <dgm:t>
        <a:bodyPr/>
        <a:lstStyle/>
        <a:p>
          <a:endParaRPr lang="en-US"/>
        </a:p>
      </dgm:t>
    </dgm:pt>
    <dgm:pt modelId="{7ED9C1EB-BD4B-584B-A6AA-51FB71431527}" cxnId="{8C27C974-C08A-1541-A9EC-A04F16206FE7}" type="sibTrans">
      <dgm:prSet/>
      <dgm:spPr/>
      <dgm:t>
        <a:bodyPr/>
        <a:lstStyle/>
        <a:p>
          <a:endParaRPr lang="en-US"/>
        </a:p>
      </dgm:t>
    </dgm:pt>
    <dgm:pt modelId="{B9A4CAA9-6230-B746-9D0A-388FDFDCD1B1}">
      <dgm:prSet/>
      <dgm:spPr/>
      <dgm:t>
        <a:bodyPr/>
        <a:lstStyle/>
        <a:p>
          <a:r>
            <a:rPr lang="en-US" dirty="0" smtClean="0"/>
            <a:t>ESS transition </a:t>
          </a:r>
        </a:p>
      </dgm:t>
    </dgm:pt>
    <dgm:pt modelId="{120D64A6-4C3E-674A-A109-0331B7E674F8}" cxnId="{BEB5B556-B3B6-E04B-8DBB-E55BEAD69D74}" type="parTrans">
      <dgm:prSet/>
      <dgm:spPr/>
      <dgm:t>
        <a:bodyPr/>
        <a:lstStyle/>
        <a:p>
          <a:endParaRPr lang="en-US"/>
        </a:p>
      </dgm:t>
    </dgm:pt>
    <dgm:pt modelId="{8197ACD0-3932-704B-9537-7B6A4071E4FC}" cxnId="{BEB5B556-B3B6-E04B-8DBB-E55BEAD69D74}" type="sibTrans">
      <dgm:prSet/>
      <dgm:spPr/>
      <dgm:t>
        <a:bodyPr/>
        <a:lstStyle/>
        <a:p>
          <a:endParaRPr lang="en-US"/>
        </a:p>
      </dgm:t>
    </dgm:pt>
    <dgm:pt modelId="{AE11D83B-7AF8-0549-A114-1806A0CB6D70}">
      <dgm:prSet custT="1"/>
      <dgm:spPr/>
      <dgm:t>
        <a:bodyPr/>
        <a:lstStyle/>
        <a:p>
          <a:r>
            <a:rPr lang="en-US" sz="1400" dirty="0" smtClean="0"/>
            <a:t>This is defined as a station movement from a BSS in one ESS to a BSS within another ESS</a:t>
          </a:r>
        </a:p>
      </dgm:t>
    </dgm:pt>
    <dgm:pt modelId="{200DF0A3-226B-9B4F-9494-AD47D1696347}" cxnId="{49E2DA95-56D0-9942-8D42-D2709C3E8C3C}" type="parTrans">
      <dgm:prSet/>
      <dgm:spPr/>
      <dgm:t>
        <a:bodyPr/>
        <a:lstStyle/>
        <a:p>
          <a:endParaRPr lang="en-US"/>
        </a:p>
      </dgm:t>
    </dgm:pt>
    <dgm:pt modelId="{033B8BB4-57EF-5F4D-A2A9-3E5F873C2067}" cxnId="{49E2DA95-56D0-9942-8D42-D2709C3E8C3C}" type="sibTrans">
      <dgm:prSet/>
      <dgm:spPr/>
      <dgm:t>
        <a:bodyPr/>
        <a:lstStyle/>
        <a:p>
          <a:endParaRPr lang="en-US"/>
        </a:p>
      </dgm:t>
    </dgm:pt>
    <dgm:pt modelId="{9E835589-C81B-1746-822F-10E756F299C2}">
      <dgm:prSet custT="1"/>
      <dgm:spPr/>
      <dgm:t>
        <a:bodyPr/>
        <a:lstStyle/>
        <a:p>
          <a:r>
            <a:rPr lang="en-US" sz="1400" dirty="0" smtClean="0"/>
            <a:t>Maintenance of upper-layer connections supported by 802.11 cannot be guaranteed</a:t>
          </a:r>
        </a:p>
      </dgm:t>
    </dgm:pt>
    <dgm:pt modelId="{7258363F-CB9F-E142-82DD-35DDBD5B3FAB}" cxnId="{0D9572E7-5DC3-0840-96C9-77844FBAFD24}" type="parTrans">
      <dgm:prSet/>
      <dgm:spPr/>
      <dgm:t>
        <a:bodyPr/>
        <a:lstStyle/>
        <a:p>
          <a:endParaRPr lang="en-US"/>
        </a:p>
      </dgm:t>
    </dgm:pt>
    <dgm:pt modelId="{42936265-885B-104F-8D25-53C5E4CB154A}" cxnId="{0D9572E7-5DC3-0840-96C9-77844FBAFD24}" type="sibTrans">
      <dgm:prSet/>
      <dgm:spPr/>
      <dgm:t>
        <a:bodyPr/>
        <a:lstStyle/>
        <a:p>
          <a:endParaRPr lang="en-US"/>
        </a:p>
      </dgm:t>
    </dgm:pt>
    <dgm:pt modelId="{FC2D3822-5C2A-AB48-BE4D-E088A68D614E}">
      <dgm:prSet custT="1"/>
      <dgm:spPr/>
      <dgm:t>
        <a:bodyPr/>
        <a:lstStyle/>
        <a:p>
          <a:r>
            <a:rPr lang="en-US" sz="1400" dirty="0" smtClean="0"/>
            <a:t>Disruption of service is likely to occur</a:t>
          </a:r>
        </a:p>
      </dgm:t>
    </dgm:pt>
    <dgm:pt modelId="{9985C387-44E7-034D-B067-D03FA99BBE72}" cxnId="{FB6EFFBB-1E86-8446-A131-68CBA8F688FD}" type="parTrans">
      <dgm:prSet/>
      <dgm:spPr/>
      <dgm:t>
        <a:bodyPr/>
        <a:lstStyle/>
        <a:p>
          <a:endParaRPr lang="en-US"/>
        </a:p>
      </dgm:t>
    </dgm:pt>
    <dgm:pt modelId="{4DB9E17C-D551-2E4C-9B2A-D8AEB89E2036}" cxnId="{FB6EFFBB-1E86-8446-A131-68CBA8F688FD}" type="sibTrans">
      <dgm:prSet/>
      <dgm:spPr/>
      <dgm:t>
        <a:bodyPr/>
        <a:lstStyle/>
        <a:p>
          <a:endParaRPr lang="en-US"/>
        </a:p>
      </dgm:t>
    </dgm:pt>
    <dgm:pt modelId="{A00456A0-2DCA-0347-95BE-758A149681DB}" type="pres">
      <dgm:prSet presAssocID="{9E12B460-9F95-B444-8856-212C72EDFF3F}" presName="Name0" presStyleCnt="0">
        <dgm:presLayoutVars>
          <dgm:dir/>
          <dgm:animLvl val="lvl"/>
          <dgm:resizeHandles/>
        </dgm:presLayoutVars>
      </dgm:prSet>
      <dgm:spPr/>
      <dgm:t>
        <a:bodyPr/>
        <a:lstStyle/>
        <a:p>
          <a:endParaRPr lang="en-US"/>
        </a:p>
      </dgm:t>
    </dgm:pt>
    <dgm:pt modelId="{B1B1B234-9B1A-1147-AD37-24D8594D47DD}" type="pres">
      <dgm:prSet presAssocID="{2A9CED56-3738-E942-9509-6AED856B2303}" presName="linNode" presStyleCnt="0"/>
      <dgm:spPr/>
    </dgm:pt>
    <dgm:pt modelId="{6B790D76-3D31-B246-AEF5-F7B4C873D0FE}" type="pres">
      <dgm:prSet presAssocID="{2A9CED56-3738-E942-9509-6AED856B2303}" presName="parentShp" presStyleLbl="node1" presStyleIdx="0" presStyleCnt="3">
        <dgm:presLayoutVars>
          <dgm:bulletEnabled val="1"/>
        </dgm:presLayoutVars>
      </dgm:prSet>
      <dgm:spPr/>
      <dgm:t>
        <a:bodyPr/>
        <a:lstStyle/>
        <a:p>
          <a:endParaRPr lang="en-US"/>
        </a:p>
      </dgm:t>
    </dgm:pt>
    <dgm:pt modelId="{3F5DB74C-3113-0B48-8DDF-7657A0FFEC1E}" type="pres">
      <dgm:prSet presAssocID="{2A9CED56-3738-E942-9509-6AED856B2303}" presName="childShp" presStyleLbl="bgAccFollowNode1" presStyleIdx="0" presStyleCnt="3">
        <dgm:presLayoutVars>
          <dgm:bulletEnabled val="1"/>
        </dgm:presLayoutVars>
      </dgm:prSet>
      <dgm:spPr/>
      <dgm:t>
        <a:bodyPr/>
        <a:lstStyle/>
        <a:p>
          <a:endParaRPr lang="en-US"/>
        </a:p>
      </dgm:t>
    </dgm:pt>
    <dgm:pt modelId="{0D352A5B-B941-2A41-A163-AA1628495CCB}" type="pres">
      <dgm:prSet presAssocID="{1FF6D3E2-5DB3-BE47-86EB-3CB406469B9D}" presName="spacing" presStyleCnt="0"/>
      <dgm:spPr/>
    </dgm:pt>
    <dgm:pt modelId="{2CF6BB2A-E298-784D-8FBE-8CBE5984598F}" type="pres">
      <dgm:prSet presAssocID="{0A0A8FA2-C1F2-884B-AA08-CC72761AF4B2}" presName="linNode" presStyleCnt="0"/>
      <dgm:spPr/>
    </dgm:pt>
    <dgm:pt modelId="{3CF29323-350A-AD43-A156-790666239BE2}" type="pres">
      <dgm:prSet presAssocID="{0A0A8FA2-C1F2-884B-AA08-CC72761AF4B2}" presName="parentShp" presStyleLbl="node1" presStyleIdx="1" presStyleCnt="3">
        <dgm:presLayoutVars>
          <dgm:bulletEnabled val="1"/>
        </dgm:presLayoutVars>
      </dgm:prSet>
      <dgm:spPr/>
      <dgm:t>
        <a:bodyPr/>
        <a:lstStyle/>
        <a:p>
          <a:endParaRPr lang="en-US"/>
        </a:p>
      </dgm:t>
    </dgm:pt>
    <dgm:pt modelId="{33912197-3FE4-E249-9FE7-5D2D945A32DA}" type="pres">
      <dgm:prSet presAssocID="{0A0A8FA2-C1F2-884B-AA08-CC72761AF4B2}" presName="childShp" presStyleLbl="bgAccFollowNode1" presStyleIdx="1" presStyleCnt="3">
        <dgm:presLayoutVars>
          <dgm:bulletEnabled val="1"/>
        </dgm:presLayoutVars>
      </dgm:prSet>
      <dgm:spPr/>
      <dgm:t>
        <a:bodyPr/>
        <a:lstStyle/>
        <a:p>
          <a:endParaRPr lang="en-US"/>
        </a:p>
      </dgm:t>
    </dgm:pt>
    <dgm:pt modelId="{CD0944A9-0C73-1A44-B417-463410FB9076}" type="pres">
      <dgm:prSet presAssocID="{98E767CB-611E-5F40-A1F2-64F51C4A228C}" presName="spacing" presStyleCnt="0"/>
      <dgm:spPr/>
    </dgm:pt>
    <dgm:pt modelId="{5EA15372-A1DF-D040-868E-F2DBCD4046B3}" type="pres">
      <dgm:prSet presAssocID="{B9A4CAA9-6230-B746-9D0A-388FDFDCD1B1}" presName="linNode" presStyleCnt="0"/>
      <dgm:spPr/>
    </dgm:pt>
    <dgm:pt modelId="{D89311F1-2672-974B-A24A-B50A2FE041EE}" type="pres">
      <dgm:prSet presAssocID="{B9A4CAA9-6230-B746-9D0A-388FDFDCD1B1}" presName="parentShp" presStyleLbl="node1" presStyleIdx="2" presStyleCnt="3">
        <dgm:presLayoutVars>
          <dgm:bulletEnabled val="1"/>
        </dgm:presLayoutVars>
      </dgm:prSet>
      <dgm:spPr/>
      <dgm:t>
        <a:bodyPr/>
        <a:lstStyle/>
        <a:p>
          <a:endParaRPr lang="en-US"/>
        </a:p>
      </dgm:t>
    </dgm:pt>
    <dgm:pt modelId="{3691B5C2-4A0C-3343-8A79-86C516708740}" type="pres">
      <dgm:prSet presAssocID="{B9A4CAA9-6230-B746-9D0A-388FDFDCD1B1}" presName="childShp" presStyleLbl="bgAccFollowNode1" presStyleIdx="2" presStyleCnt="3">
        <dgm:presLayoutVars>
          <dgm:bulletEnabled val="1"/>
        </dgm:presLayoutVars>
      </dgm:prSet>
      <dgm:spPr/>
      <dgm:t>
        <a:bodyPr/>
        <a:lstStyle/>
        <a:p>
          <a:endParaRPr lang="en-US"/>
        </a:p>
      </dgm:t>
    </dgm:pt>
  </dgm:ptLst>
  <dgm:cxnLst>
    <dgm:cxn modelId="{FB6EFFBB-1E86-8446-A131-68CBA8F688FD}" srcId="{B9A4CAA9-6230-B746-9D0A-388FDFDCD1B1}" destId="{FC2D3822-5C2A-AB48-BE4D-E088A68D614E}" srcOrd="2" destOrd="0" parTransId="{9985C387-44E7-034D-B067-D03FA99BBE72}" sibTransId="{4DB9E17C-D551-2E4C-9B2A-D8AEB89E2036}"/>
    <dgm:cxn modelId="{71F2E669-3472-E040-8B01-2B5A8B56FEB5}" type="presOf" srcId="{0A0A8FA2-C1F2-884B-AA08-CC72761AF4B2}" destId="{3CF29323-350A-AD43-A156-790666239BE2}" srcOrd="0" destOrd="0" presId="urn:microsoft.com/office/officeart/2005/8/layout/vList6"/>
    <dgm:cxn modelId="{A8CD3969-7C7D-5D44-8A65-E4C28A7FEC38}" srcId="{9E12B460-9F95-B444-8856-212C72EDFF3F}" destId="{2A9CED56-3738-E942-9509-6AED856B2303}" srcOrd="0" destOrd="0" parTransId="{37050B0A-A9D2-E745-BF02-F23DD98FF13D}" sibTransId="{1FF6D3E2-5DB3-BE47-86EB-3CB406469B9D}"/>
    <dgm:cxn modelId="{A53F94CB-C88F-4945-B914-07A0B6C28B44}" type="presOf" srcId="{B9A4CAA9-6230-B746-9D0A-388FDFDCD1B1}" destId="{D89311F1-2672-974B-A24A-B50A2FE041EE}" srcOrd="0" destOrd="0" presId="urn:microsoft.com/office/officeart/2005/8/layout/vList6"/>
    <dgm:cxn modelId="{481CEC59-10C4-324B-B6ED-9AD24EF5089C}" srcId="{0A0A8FA2-C1F2-884B-AA08-CC72761AF4B2}" destId="{65BAE304-9AE7-2244-BF5A-173EF41EFE01}" srcOrd="0" destOrd="0" parTransId="{45906F8A-553E-554B-A855-EE7C28A06EF3}" sibTransId="{FE17A2E0-89F2-E949-9ACB-ABC9A0BDB675}"/>
    <dgm:cxn modelId="{FE18D235-A949-7442-A769-0CDBB3FADC23}" type="presOf" srcId="{FC2D3822-5C2A-AB48-BE4D-E088A68D614E}" destId="{3691B5C2-4A0C-3343-8A79-86C516708740}" srcOrd="0" destOrd="2" presId="urn:microsoft.com/office/officeart/2005/8/layout/vList6"/>
    <dgm:cxn modelId="{A1B303D0-1F71-1642-B22E-00BE93C17199}" srcId="{9E12B460-9F95-B444-8856-212C72EDFF3F}" destId="{0A0A8FA2-C1F2-884B-AA08-CC72761AF4B2}" srcOrd="1" destOrd="0" parTransId="{D397A6A9-0F1F-B24B-B75B-2AE7937DEDC1}" sibTransId="{98E767CB-611E-5F40-A1F2-64F51C4A228C}"/>
    <dgm:cxn modelId="{B9C8D62B-7E8F-4149-82F0-0A7C5E681A19}" type="presOf" srcId="{DE428DBC-C56B-DE47-ADD7-7310269832C7}" destId="{3F5DB74C-3113-0B48-8DDF-7657A0FFEC1E}" srcOrd="0" destOrd="0" presId="urn:microsoft.com/office/officeart/2005/8/layout/vList6"/>
    <dgm:cxn modelId="{826D0DBB-C0A7-E04E-9944-706959EDB57A}" type="presOf" srcId="{F0CC00D8-5C92-3046-A73C-5C8BC400D4E9}" destId="{33912197-3FE4-E249-9FE7-5D2D945A32DA}" srcOrd="0" destOrd="1" presId="urn:microsoft.com/office/officeart/2005/8/layout/vList6"/>
    <dgm:cxn modelId="{6A1C0A0B-FB24-2B40-A36F-28C09B5D5406}" type="presOf" srcId="{9E835589-C81B-1746-822F-10E756F299C2}" destId="{3691B5C2-4A0C-3343-8A79-86C516708740}" srcOrd="0" destOrd="1" presId="urn:microsoft.com/office/officeart/2005/8/layout/vList6"/>
    <dgm:cxn modelId="{136F74A1-478A-A847-AEFB-020C68864426}" type="presOf" srcId="{AE11D83B-7AF8-0549-A114-1806A0CB6D70}" destId="{3691B5C2-4A0C-3343-8A79-86C516708740}" srcOrd="0" destOrd="0" presId="urn:microsoft.com/office/officeart/2005/8/layout/vList6"/>
    <dgm:cxn modelId="{49E2DA95-56D0-9942-8D42-D2709C3E8C3C}" srcId="{B9A4CAA9-6230-B746-9D0A-388FDFDCD1B1}" destId="{AE11D83B-7AF8-0549-A114-1806A0CB6D70}" srcOrd="0" destOrd="0" parTransId="{200DF0A3-226B-9B4F-9494-AD47D1696347}" sibTransId="{033B8BB4-57EF-5F4D-A2A9-3E5F873C2067}"/>
    <dgm:cxn modelId="{50CF1FA1-2B4B-0D47-9AD2-AEDA67307244}" type="presOf" srcId="{2A9CED56-3738-E942-9509-6AED856B2303}" destId="{6B790D76-3D31-B246-AEF5-F7B4C873D0FE}" srcOrd="0" destOrd="0" presId="urn:microsoft.com/office/officeart/2005/8/layout/vList6"/>
    <dgm:cxn modelId="{8C27C974-C08A-1541-A9EC-A04F16206FE7}" srcId="{0A0A8FA2-C1F2-884B-AA08-CC72761AF4B2}" destId="{F0CC00D8-5C92-3046-A73C-5C8BC400D4E9}" srcOrd="1" destOrd="0" parTransId="{F90D8F12-196E-4844-94D7-8C34D36D99DD}" sibTransId="{7ED9C1EB-BD4B-584B-A6AA-51FB71431527}"/>
    <dgm:cxn modelId="{BEB5B556-B3B6-E04B-8DBB-E55BEAD69D74}" srcId="{9E12B460-9F95-B444-8856-212C72EDFF3F}" destId="{B9A4CAA9-6230-B746-9D0A-388FDFDCD1B1}" srcOrd="2" destOrd="0" parTransId="{120D64A6-4C3E-674A-A109-0331B7E674F8}" sibTransId="{8197ACD0-3932-704B-9537-7B6A4071E4FC}"/>
    <dgm:cxn modelId="{1A748B9F-ADD5-F84D-AF19-D088782C1029}" type="presOf" srcId="{65BAE304-9AE7-2244-BF5A-173EF41EFE01}" destId="{33912197-3FE4-E249-9FE7-5D2D945A32DA}" srcOrd="0" destOrd="0" presId="urn:microsoft.com/office/officeart/2005/8/layout/vList6"/>
    <dgm:cxn modelId="{B6B64410-35B5-C44A-A4BE-7583C81A6191}" type="presOf" srcId="{9E12B460-9F95-B444-8856-212C72EDFF3F}" destId="{A00456A0-2DCA-0347-95BE-758A149681DB}" srcOrd="0" destOrd="0" presId="urn:microsoft.com/office/officeart/2005/8/layout/vList6"/>
    <dgm:cxn modelId="{B203DB99-F7BB-BF42-87BE-A5B63F3F7DD5}" srcId="{2A9CED56-3738-E942-9509-6AED856B2303}" destId="{DE428DBC-C56B-DE47-ADD7-7310269832C7}" srcOrd="0" destOrd="0" parTransId="{7BAB4A2C-826A-CB45-8D42-06A9E070CE0F}" sibTransId="{27837E83-4670-1C4C-973C-FEA8E0EF940F}"/>
    <dgm:cxn modelId="{0D9572E7-5DC3-0840-96C9-77844FBAFD24}" srcId="{B9A4CAA9-6230-B746-9D0A-388FDFDCD1B1}" destId="{9E835589-C81B-1746-822F-10E756F299C2}" srcOrd="1" destOrd="0" parTransId="{7258363F-CB9F-E142-82DD-35DDBD5B3FAB}" sibTransId="{42936265-885B-104F-8D25-53C5E4CB154A}"/>
    <dgm:cxn modelId="{92EF1A5C-B8F3-B742-82AC-9DECADEF448E}" type="presParOf" srcId="{A00456A0-2DCA-0347-95BE-758A149681DB}" destId="{B1B1B234-9B1A-1147-AD37-24D8594D47DD}" srcOrd="0" destOrd="0" presId="urn:microsoft.com/office/officeart/2005/8/layout/vList6"/>
    <dgm:cxn modelId="{7D66C119-077B-414E-8F5D-54801DAE9FA9}" type="presParOf" srcId="{B1B1B234-9B1A-1147-AD37-24D8594D47DD}" destId="{6B790D76-3D31-B246-AEF5-F7B4C873D0FE}" srcOrd="0" destOrd="0" presId="urn:microsoft.com/office/officeart/2005/8/layout/vList6"/>
    <dgm:cxn modelId="{834D7673-7D7B-8A46-B009-0FF523F3D760}" type="presParOf" srcId="{B1B1B234-9B1A-1147-AD37-24D8594D47DD}" destId="{3F5DB74C-3113-0B48-8DDF-7657A0FFEC1E}" srcOrd="1" destOrd="0" presId="urn:microsoft.com/office/officeart/2005/8/layout/vList6"/>
    <dgm:cxn modelId="{573B1F90-48D2-A846-AFD0-7249AC751278}" type="presParOf" srcId="{A00456A0-2DCA-0347-95BE-758A149681DB}" destId="{0D352A5B-B941-2A41-A163-AA1628495CCB}" srcOrd="1" destOrd="0" presId="urn:microsoft.com/office/officeart/2005/8/layout/vList6"/>
    <dgm:cxn modelId="{5255F8CE-6181-B94A-9310-EC7F574EB3D4}" type="presParOf" srcId="{A00456A0-2DCA-0347-95BE-758A149681DB}" destId="{2CF6BB2A-E298-784D-8FBE-8CBE5984598F}" srcOrd="2" destOrd="0" presId="urn:microsoft.com/office/officeart/2005/8/layout/vList6"/>
    <dgm:cxn modelId="{8CB5C12A-33FF-EF44-82EF-F8566F3C9B36}" type="presParOf" srcId="{2CF6BB2A-E298-784D-8FBE-8CBE5984598F}" destId="{3CF29323-350A-AD43-A156-790666239BE2}" srcOrd="0" destOrd="0" presId="urn:microsoft.com/office/officeart/2005/8/layout/vList6"/>
    <dgm:cxn modelId="{E0EDDC9D-2954-2649-9144-BE262FA81A9B}" type="presParOf" srcId="{2CF6BB2A-E298-784D-8FBE-8CBE5984598F}" destId="{33912197-3FE4-E249-9FE7-5D2D945A32DA}" srcOrd="1" destOrd="0" presId="urn:microsoft.com/office/officeart/2005/8/layout/vList6"/>
    <dgm:cxn modelId="{B35EECAC-5CA0-B647-86B4-1897A63B00FE}" type="presParOf" srcId="{A00456A0-2DCA-0347-95BE-758A149681DB}" destId="{CD0944A9-0C73-1A44-B417-463410FB9076}" srcOrd="3" destOrd="0" presId="urn:microsoft.com/office/officeart/2005/8/layout/vList6"/>
    <dgm:cxn modelId="{A90FA204-5B21-AD4B-A630-BDFD60AF71DD}" type="presParOf" srcId="{A00456A0-2DCA-0347-95BE-758A149681DB}" destId="{5EA15372-A1DF-D040-868E-F2DBCD4046B3}" srcOrd="4" destOrd="0" presId="urn:microsoft.com/office/officeart/2005/8/layout/vList6"/>
    <dgm:cxn modelId="{36C867C4-F727-1A41-A60B-1656F7B002A7}" type="presParOf" srcId="{5EA15372-A1DF-D040-868E-F2DBCD4046B3}" destId="{D89311F1-2672-974B-A24A-B50A2FE041EE}" srcOrd="0" destOrd="0" presId="urn:microsoft.com/office/officeart/2005/8/layout/vList6"/>
    <dgm:cxn modelId="{62AC158B-A952-9C40-9335-C411CC6CA2F9}" type="presParOf" srcId="{5EA15372-A1DF-D040-868E-F2DBCD4046B3}" destId="{3691B5C2-4A0C-3343-8A79-86C516708740}" srcOrd="1" destOrd="0" presId="urn:microsoft.com/office/officeart/2005/8/layout/vList6"/>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30887500-67B5-F544-9694-288DFE0C78FD}" type="doc">
      <dgm:prSet loTypeId="urn:microsoft.com/office/officeart/2005/8/layout/lProcess2" loCatId="list" qsTypeId="urn:microsoft.com/office/officeart/2005/8/quickstyle/simple4" qsCatId="simple" csTypeId="urn:microsoft.com/office/officeart/2005/8/colors/accent1_2" csCatId="accent1" phldr="1"/>
      <dgm:spPr/>
      <dgm:t>
        <a:bodyPr/>
        <a:lstStyle/>
        <a:p>
          <a:endParaRPr lang="en-US"/>
        </a:p>
      </dgm:t>
    </dgm:pt>
    <dgm:pt modelId="{348F3318-7218-C046-B93D-417CA8226015}">
      <dgm:prSet phldrT="[Text]"/>
      <dgm:spPr>
        <a:solidFill>
          <a:schemeClr val="bg1"/>
        </a:solidFill>
        <a:ln>
          <a:solidFill>
            <a:schemeClr val="accent1"/>
          </a:solidFill>
        </a:ln>
      </dgm:spPr>
      <dgm:t>
        <a:bodyPr/>
        <a:lstStyle/>
        <a:p>
          <a:r>
            <a:rPr lang="en-US" dirty="0" smtClean="0"/>
            <a:t>Wired Equivalent Privacy (WEP)</a:t>
          </a:r>
          <a:endParaRPr lang="en-US" dirty="0"/>
        </a:p>
      </dgm:t>
    </dgm:pt>
    <dgm:pt modelId="{75701130-DE7C-B947-8AA9-5B8700735C63}" cxnId="{3C72163B-456C-FD4E-8B84-3BD0AC28438B}" type="parTrans">
      <dgm:prSet/>
      <dgm:spPr/>
      <dgm:t>
        <a:bodyPr/>
        <a:lstStyle/>
        <a:p>
          <a:endParaRPr lang="en-US"/>
        </a:p>
      </dgm:t>
    </dgm:pt>
    <dgm:pt modelId="{C8C40A7F-0287-4946-83D5-A9122B386459}" cxnId="{3C72163B-456C-FD4E-8B84-3BD0AC28438B}" type="sibTrans">
      <dgm:prSet/>
      <dgm:spPr/>
      <dgm:t>
        <a:bodyPr/>
        <a:lstStyle/>
        <a:p>
          <a:endParaRPr lang="en-US"/>
        </a:p>
      </dgm:t>
    </dgm:pt>
    <dgm:pt modelId="{A8267C53-33AE-3242-A766-AF8CC99F64F5}">
      <dgm:prSet/>
      <dgm:spPr>
        <a:ln>
          <a:solidFill>
            <a:schemeClr val="tx1"/>
          </a:solidFill>
        </a:ln>
      </dgm:spPr>
      <dgm:t>
        <a:bodyPr/>
        <a:lstStyle/>
        <a:p>
          <a:r>
            <a:rPr lang="en-US" dirty="0" smtClean="0"/>
            <a:t>The privacy portion of the 802.11 standard</a:t>
          </a:r>
        </a:p>
      </dgm:t>
    </dgm:pt>
    <dgm:pt modelId="{B9064DFC-B3CD-C24D-818E-725213388B54}" cxnId="{EEDE305C-93EA-404C-A4BE-62B707741C1B}" type="parTrans">
      <dgm:prSet/>
      <dgm:spPr/>
      <dgm:t>
        <a:bodyPr/>
        <a:lstStyle/>
        <a:p>
          <a:endParaRPr lang="en-US"/>
        </a:p>
      </dgm:t>
    </dgm:pt>
    <dgm:pt modelId="{FDA60FE7-8998-0748-838D-1C58860A4E49}" cxnId="{EEDE305C-93EA-404C-A4BE-62B707741C1B}" type="sibTrans">
      <dgm:prSet/>
      <dgm:spPr/>
      <dgm:t>
        <a:bodyPr/>
        <a:lstStyle/>
        <a:p>
          <a:endParaRPr lang="en-US"/>
        </a:p>
      </dgm:t>
    </dgm:pt>
    <dgm:pt modelId="{C1C7597E-E550-644E-9FB4-4DE3E077765D}">
      <dgm:prSet/>
      <dgm:spPr>
        <a:ln>
          <a:solidFill>
            <a:schemeClr val="tx1"/>
          </a:solidFill>
        </a:ln>
      </dgm:spPr>
      <dgm:t>
        <a:bodyPr/>
        <a:lstStyle/>
        <a:p>
          <a:r>
            <a:rPr lang="en-US" dirty="0" smtClean="0"/>
            <a:t>Contained major weaknesses</a:t>
          </a:r>
        </a:p>
      </dgm:t>
    </dgm:pt>
    <dgm:pt modelId="{AFBAEB37-37C3-864A-AB40-5D0AE0C15E63}" cxnId="{319CFA09-4F51-8F42-8EC7-E4D7E943B238}" type="parTrans">
      <dgm:prSet/>
      <dgm:spPr/>
      <dgm:t>
        <a:bodyPr/>
        <a:lstStyle/>
        <a:p>
          <a:endParaRPr lang="en-US"/>
        </a:p>
      </dgm:t>
    </dgm:pt>
    <dgm:pt modelId="{90779ABE-514F-6640-89A8-CDDCBBE19C85}" cxnId="{319CFA09-4F51-8F42-8EC7-E4D7E943B238}" type="sibTrans">
      <dgm:prSet/>
      <dgm:spPr/>
      <dgm:t>
        <a:bodyPr/>
        <a:lstStyle/>
        <a:p>
          <a:endParaRPr lang="en-US"/>
        </a:p>
      </dgm:t>
    </dgm:pt>
    <dgm:pt modelId="{64FA65DF-1936-894F-95D5-014B0881DA83}">
      <dgm:prSet/>
      <dgm:spPr>
        <a:solidFill>
          <a:schemeClr val="bg1"/>
        </a:solidFill>
        <a:ln>
          <a:solidFill>
            <a:schemeClr val="accent1"/>
          </a:solidFill>
        </a:ln>
      </dgm:spPr>
      <dgm:t>
        <a:bodyPr/>
        <a:lstStyle/>
        <a:p>
          <a:r>
            <a:rPr lang="en-US" dirty="0" smtClean="0"/>
            <a:t>Wi-Fi Protected Access (WPA)</a:t>
          </a:r>
        </a:p>
      </dgm:t>
    </dgm:pt>
    <dgm:pt modelId="{68452858-4E0C-754A-A533-07F9F986C4D7}" cxnId="{FF1EA836-DD34-5547-9DB0-AE11DC2894B6}" type="parTrans">
      <dgm:prSet/>
      <dgm:spPr/>
      <dgm:t>
        <a:bodyPr/>
        <a:lstStyle/>
        <a:p>
          <a:endParaRPr lang="en-US"/>
        </a:p>
      </dgm:t>
    </dgm:pt>
    <dgm:pt modelId="{886ECD8A-5CF1-A444-A667-706A11B52D26}" cxnId="{FF1EA836-DD34-5547-9DB0-AE11DC2894B6}" type="sibTrans">
      <dgm:prSet/>
      <dgm:spPr/>
      <dgm:t>
        <a:bodyPr/>
        <a:lstStyle/>
        <a:p>
          <a:endParaRPr lang="en-US"/>
        </a:p>
      </dgm:t>
    </dgm:pt>
    <dgm:pt modelId="{6276E049-DEF2-C240-9B52-BD6A02B47E07}">
      <dgm:prSet/>
      <dgm:spPr>
        <a:ln>
          <a:solidFill>
            <a:schemeClr val="tx1"/>
          </a:solidFill>
        </a:ln>
      </dgm:spPr>
      <dgm:t>
        <a:bodyPr/>
        <a:lstStyle/>
        <a:p>
          <a:r>
            <a:rPr lang="en-US" dirty="0" smtClean="0"/>
            <a:t>A set of security mechanisms that eliminates most 802.11 security issues </a:t>
          </a:r>
        </a:p>
      </dgm:t>
    </dgm:pt>
    <dgm:pt modelId="{2FD07A09-62CA-814E-AE1C-9AF25973CF7C}" cxnId="{3ABFC73B-E8C8-0A43-865C-405114F25E0D}" type="parTrans">
      <dgm:prSet/>
      <dgm:spPr/>
      <dgm:t>
        <a:bodyPr/>
        <a:lstStyle/>
        <a:p>
          <a:endParaRPr lang="en-US"/>
        </a:p>
      </dgm:t>
    </dgm:pt>
    <dgm:pt modelId="{69D7196A-7291-574E-B4E4-1E4545BF581F}" cxnId="{3ABFC73B-E8C8-0A43-865C-405114F25E0D}" type="sibTrans">
      <dgm:prSet/>
      <dgm:spPr/>
      <dgm:t>
        <a:bodyPr/>
        <a:lstStyle/>
        <a:p>
          <a:endParaRPr lang="en-US"/>
        </a:p>
      </dgm:t>
    </dgm:pt>
    <dgm:pt modelId="{7A05120C-17EB-1A42-9CFC-8F479B782749}">
      <dgm:prSet/>
      <dgm:spPr>
        <a:ln>
          <a:solidFill>
            <a:schemeClr val="tx1"/>
          </a:solidFill>
        </a:ln>
      </dgm:spPr>
      <dgm:t>
        <a:bodyPr/>
        <a:lstStyle/>
        <a:p>
          <a:r>
            <a:rPr lang="en-US" dirty="0" smtClean="0"/>
            <a:t>Based on the current state of the 802.11i standard</a:t>
          </a:r>
        </a:p>
      </dgm:t>
    </dgm:pt>
    <dgm:pt modelId="{9E7428AD-ABC2-5843-BA7E-16E011C7C4C7}" cxnId="{9E924A4A-1504-B644-8102-BF58A75D7D59}" type="parTrans">
      <dgm:prSet/>
      <dgm:spPr/>
      <dgm:t>
        <a:bodyPr/>
        <a:lstStyle/>
        <a:p>
          <a:endParaRPr lang="en-US"/>
        </a:p>
      </dgm:t>
    </dgm:pt>
    <dgm:pt modelId="{506BC30C-E5FE-1048-B594-07BD290C692A}" cxnId="{9E924A4A-1504-B644-8102-BF58A75D7D59}" type="sibTrans">
      <dgm:prSet/>
      <dgm:spPr/>
      <dgm:t>
        <a:bodyPr/>
        <a:lstStyle/>
        <a:p>
          <a:endParaRPr lang="en-US"/>
        </a:p>
      </dgm:t>
    </dgm:pt>
    <dgm:pt modelId="{47AD88F4-B007-924A-B8E8-D739202264CB}">
      <dgm:prSet/>
      <dgm:spPr>
        <a:solidFill>
          <a:schemeClr val="bg1"/>
        </a:solidFill>
        <a:ln>
          <a:solidFill>
            <a:schemeClr val="accent1"/>
          </a:solidFill>
        </a:ln>
      </dgm:spPr>
      <dgm:t>
        <a:bodyPr/>
        <a:lstStyle/>
        <a:p>
          <a:r>
            <a:rPr lang="en-US" dirty="0" smtClean="0"/>
            <a:t>Robust Security Network (RSN)</a:t>
          </a:r>
        </a:p>
      </dgm:t>
    </dgm:pt>
    <dgm:pt modelId="{73A8D97F-0369-9547-B431-42C6F9A8FED3}" cxnId="{1B2673E9-8A00-A047-AF53-1C0CBD838526}" type="parTrans">
      <dgm:prSet/>
      <dgm:spPr/>
      <dgm:t>
        <a:bodyPr/>
        <a:lstStyle/>
        <a:p>
          <a:endParaRPr lang="en-US"/>
        </a:p>
      </dgm:t>
    </dgm:pt>
    <dgm:pt modelId="{6B5C40B0-1188-4B48-8E92-4F7AFED4EBD3}" cxnId="{1B2673E9-8A00-A047-AF53-1C0CBD838526}" type="sibTrans">
      <dgm:prSet/>
      <dgm:spPr/>
      <dgm:t>
        <a:bodyPr/>
        <a:lstStyle/>
        <a:p>
          <a:endParaRPr lang="en-US"/>
        </a:p>
      </dgm:t>
    </dgm:pt>
    <dgm:pt modelId="{917C7A2F-099A-234F-B046-A079DB9D02AF}">
      <dgm:prSet/>
      <dgm:spPr>
        <a:ln>
          <a:solidFill>
            <a:schemeClr val="tx1"/>
          </a:solidFill>
        </a:ln>
      </dgm:spPr>
      <dgm:t>
        <a:bodyPr/>
        <a:lstStyle/>
        <a:p>
          <a:r>
            <a:rPr lang="en-US" dirty="0" smtClean="0"/>
            <a:t>Final form of the 802.11i standard</a:t>
          </a:r>
        </a:p>
      </dgm:t>
    </dgm:pt>
    <dgm:pt modelId="{66E3E0DC-C965-BD4A-8822-EC7C9F64D54A}" cxnId="{C8412B72-FBB3-C345-B9E5-4D709471BD95}" type="parTrans">
      <dgm:prSet/>
      <dgm:spPr/>
      <dgm:t>
        <a:bodyPr/>
        <a:lstStyle/>
        <a:p>
          <a:endParaRPr lang="en-US"/>
        </a:p>
      </dgm:t>
    </dgm:pt>
    <dgm:pt modelId="{F5FAF853-E79B-4A44-B9E7-83A79EF408C7}" cxnId="{C8412B72-FBB3-C345-B9E5-4D709471BD95}" type="sibTrans">
      <dgm:prSet/>
      <dgm:spPr/>
      <dgm:t>
        <a:bodyPr/>
        <a:lstStyle/>
        <a:p>
          <a:endParaRPr lang="en-US"/>
        </a:p>
      </dgm:t>
    </dgm:pt>
    <dgm:pt modelId="{50F1EF5F-4F51-7245-9E6E-5AFB7E73D92E}">
      <dgm:prSet/>
      <dgm:spPr>
        <a:ln>
          <a:solidFill>
            <a:schemeClr val="tx1"/>
          </a:solidFill>
        </a:ln>
      </dgm:spPr>
      <dgm:t>
        <a:bodyPr/>
        <a:lstStyle/>
        <a:p>
          <a:r>
            <a:rPr lang="en-US" dirty="0" smtClean="0"/>
            <a:t>Complex</a:t>
          </a:r>
        </a:p>
      </dgm:t>
    </dgm:pt>
    <dgm:pt modelId="{9A3AF479-084F-D946-A222-1996087438FB}" cxnId="{E47C8FDF-7F94-C249-8776-B946C63C6A1F}" type="parTrans">
      <dgm:prSet/>
      <dgm:spPr/>
      <dgm:t>
        <a:bodyPr/>
        <a:lstStyle/>
        <a:p>
          <a:endParaRPr lang="en-US"/>
        </a:p>
      </dgm:t>
    </dgm:pt>
    <dgm:pt modelId="{9E4978F5-8525-CE44-8E41-30DA26972001}" cxnId="{E47C8FDF-7F94-C249-8776-B946C63C6A1F}" type="sibTrans">
      <dgm:prSet/>
      <dgm:spPr/>
      <dgm:t>
        <a:bodyPr/>
        <a:lstStyle/>
        <a:p>
          <a:endParaRPr lang="en-US"/>
        </a:p>
      </dgm:t>
    </dgm:pt>
    <dgm:pt modelId="{D6701E08-9190-B34B-B96E-389871A967F9}" type="pres">
      <dgm:prSet presAssocID="{30887500-67B5-F544-9694-288DFE0C78FD}" presName="theList" presStyleCnt="0">
        <dgm:presLayoutVars>
          <dgm:dir/>
          <dgm:animLvl val="lvl"/>
          <dgm:resizeHandles val="exact"/>
        </dgm:presLayoutVars>
      </dgm:prSet>
      <dgm:spPr/>
      <dgm:t>
        <a:bodyPr/>
        <a:lstStyle/>
        <a:p>
          <a:endParaRPr lang="en-US"/>
        </a:p>
      </dgm:t>
    </dgm:pt>
    <dgm:pt modelId="{88579F7E-D7A3-B648-AE87-3FF743B12BC0}" type="pres">
      <dgm:prSet presAssocID="{348F3318-7218-C046-B93D-417CA8226015}" presName="compNode" presStyleCnt="0"/>
      <dgm:spPr/>
    </dgm:pt>
    <dgm:pt modelId="{C4F1ED31-3299-974E-8BF9-AB51D077729A}" type="pres">
      <dgm:prSet presAssocID="{348F3318-7218-C046-B93D-417CA8226015}" presName="aNode" presStyleLbl="bgShp" presStyleIdx="0" presStyleCnt="3"/>
      <dgm:spPr/>
      <dgm:t>
        <a:bodyPr/>
        <a:lstStyle/>
        <a:p>
          <a:endParaRPr lang="en-US"/>
        </a:p>
      </dgm:t>
    </dgm:pt>
    <dgm:pt modelId="{20E41283-5D45-C84F-A5AD-1374267D38FC}" type="pres">
      <dgm:prSet presAssocID="{348F3318-7218-C046-B93D-417CA8226015}" presName="textNode" presStyleLbl="bgShp" presStyleIdx="0" presStyleCnt="3"/>
      <dgm:spPr/>
      <dgm:t>
        <a:bodyPr/>
        <a:lstStyle/>
        <a:p>
          <a:endParaRPr lang="en-US"/>
        </a:p>
      </dgm:t>
    </dgm:pt>
    <dgm:pt modelId="{D559C7D9-BB97-D54E-A18B-86B81996384D}" type="pres">
      <dgm:prSet presAssocID="{348F3318-7218-C046-B93D-417CA8226015}" presName="compChildNode" presStyleCnt="0"/>
      <dgm:spPr/>
    </dgm:pt>
    <dgm:pt modelId="{EEC13D53-3DFA-CE4B-8449-099BCF42E4F9}" type="pres">
      <dgm:prSet presAssocID="{348F3318-7218-C046-B93D-417CA8226015}" presName="theInnerList" presStyleCnt="0"/>
      <dgm:spPr/>
    </dgm:pt>
    <dgm:pt modelId="{EA91DD04-E218-5C4E-A66B-FB88D3FC7442}" type="pres">
      <dgm:prSet presAssocID="{A8267C53-33AE-3242-A766-AF8CC99F64F5}" presName="childNode" presStyleLbl="node1" presStyleIdx="0" presStyleCnt="6">
        <dgm:presLayoutVars>
          <dgm:bulletEnabled val="1"/>
        </dgm:presLayoutVars>
      </dgm:prSet>
      <dgm:spPr/>
      <dgm:t>
        <a:bodyPr/>
        <a:lstStyle/>
        <a:p>
          <a:endParaRPr lang="en-US"/>
        </a:p>
      </dgm:t>
    </dgm:pt>
    <dgm:pt modelId="{B63D5DFB-902D-7D41-A085-455FB38712A9}" type="pres">
      <dgm:prSet presAssocID="{A8267C53-33AE-3242-A766-AF8CC99F64F5}" presName="aSpace2" presStyleCnt="0"/>
      <dgm:spPr/>
    </dgm:pt>
    <dgm:pt modelId="{724DACBF-FADA-4D44-8D26-36D81CECC591}" type="pres">
      <dgm:prSet presAssocID="{C1C7597E-E550-644E-9FB4-4DE3E077765D}" presName="childNode" presStyleLbl="node1" presStyleIdx="1" presStyleCnt="6">
        <dgm:presLayoutVars>
          <dgm:bulletEnabled val="1"/>
        </dgm:presLayoutVars>
      </dgm:prSet>
      <dgm:spPr/>
      <dgm:t>
        <a:bodyPr/>
        <a:lstStyle/>
        <a:p>
          <a:endParaRPr lang="en-US"/>
        </a:p>
      </dgm:t>
    </dgm:pt>
    <dgm:pt modelId="{07398DEA-E04C-3C47-BE0C-D0354522E002}" type="pres">
      <dgm:prSet presAssocID="{348F3318-7218-C046-B93D-417CA8226015}" presName="aSpace" presStyleCnt="0"/>
      <dgm:spPr/>
    </dgm:pt>
    <dgm:pt modelId="{2542FBBD-CCB0-734F-8400-C89A554ECEC1}" type="pres">
      <dgm:prSet presAssocID="{64FA65DF-1936-894F-95D5-014B0881DA83}" presName="compNode" presStyleCnt="0"/>
      <dgm:spPr/>
    </dgm:pt>
    <dgm:pt modelId="{B8415DF0-7C7D-0549-9927-679D2A1C8B94}" type="pres">
      <dgm:prSet presAssocID="{64FA65DF-1936-894F-95D5-014B0881DA83}" presName="aNode" presStyleLbl="bgShp" presStyleIdx="1" presStyleCnt="3"/>
      <dgm:spPr/>
      <dgm:t>
        <a:bodyPr/>
        <a:lstStyle/>
        <a:p>
          <a:endParaRPr lang="en-US"/>
        </a:p>
      </dgm:t>
    </dgm:pt>
    <dgm:pt modelId="{04B68E3C-E85A-0F4B-9304-BA87CCDCAC46}" type="pres">
      <dgm:prSet presAssocID="{64FA65DF-1936-894F-95D5-014B0881DA83}" presName="textNode" presStyleLbl="bgShp" presStyleIdx="1" presStyleCnt="3"/>
      <dgm:spPr/>
      <dgm:t>
        <a:bodyPr/>
        <a:lstStyle/>
        <a:p>
          <a:endParaRPr lang="en-US"/>
        </a:p>
      </dgm:t>
    </dgm:pt>
    <dgm:pt modelId="{C4A89274-8B73-8249-B7BE-2416A80C3A85}" type="pres">
      <dgm:prSet presAssocID="{64FA65DF-1936-894F-95D5-014B0881DA83}" presName="compChildNode" presStyleCnt="0"/>
      <dgm:spPr/>
    </dgm:pt>
    <dgm:pt modelId="{6447C46B-8C42-424D-B6F4-F2480A559FA9}" type="pres">
      <dgm:prSet presAssocID="{64FA65DF-1936-894F-95D5-014B0881DA83}" presName="theInnerList" presStyleCnt="0"/>
      <dgm:spPr/>
    </dgm:pt>
    <dgm:pt modelId="{03E2DC46-C21E-BD4F-A344-5CC0127DF357}" type="pres">
      <dgm:prSet presAssocID="{6276E049-DEF2-C240-9B52-BD6A02B47E07}" presName="childNode" presStyleLbl="node1" presStyleIdx="2" presStyleCnt="6">
        <dgm:presLayoutVars>
          <dgm:bulletEnabled val="1"/>
        </dgm:presLayoutVars>
      </dgm:prSet>
      <dgm:spPr/>
      <dgm:t>
        <a:bodyPr/>
        <a:lstStyle/>
        <a:p>
          <a:endParaRPr lang="en-US"/>
        </a:p>
      </dgm:t>
    </dgm:pt>
    <dgm:pt modelId="{EFBD6488-6DFB-1C4B-8355-7BC8FC6D0F06}" type="pres">
      <dgm:prSet presAssocID="{6276E049-DEF2-C240-9B52-BD6A02B47E07}" presName="aSpace2" presStyleCnt="0"/>
      <dgm:spPr/>
    </dgm:pt>
    <dgm:pt modelId="{72363767-3F99-8040-A689-918E4AF7525E}" type="pres">
      <dgm:prSet presAssocID="{7A05120C-17EB-1A42-9CFC-8F479B782749}" presName="childNode" presStyleLbl="node1" presStyleIdx="3" presStyleCnt="6">
        <dgm:presLayoutVars>
          <dgm:bulletEnabled val="1"/>
        </dgm:presLayoutVars>
      </dgm:prSet>
      <dgm:spPr/>
      <dgm:t>
        <a:bodyPr/>
        <a:lstStyle/>
        <a:p>
          <a:endParaRPr lang="en-US"/>
        </a:p>
      </dgm:t>
    </dgm:pt>
    <dgm:pt modelId="{91D6E706-593B-F14B-B1FE-8EAEF8FB94E9}" type="pres">
      <dgm:prSet presAssocID="{64FA65DF-1936-894F-95D5-014B0881DA83}" presName="aSpace" presStyleCnt="0"/>
      <dgm:spPr/>
    </dgm:pt>
    <dgm:pt modelId="{EE357C72-2E8F-2D44-A4C9-D18C2CED9D7F}" type="pres">
      <dgm:prSet presAssocID="{47AD88F4-B007-924A-B8E8-D739202264CB}" presName="compNode" presStyleCnt="0"/>
      <dgm:spPr/>
    </dgm:pt>
    <dgm:pt modelId="{FAE8871B-0E9D-6448-8C8F-83D6599FA8BF}" type="pres">
      <dgm:prSet presAssocID="{47AD88F4-B007-924A-B8E8-D739202264CB}" presName="aNode" presStyleLbl="bgShp" presStyleIdx="2" presStyleCnt="3"/>
      <dgm:spPr/>
      <dgm:t>
        <a:bodyPr/>
        <a:lstStyle/>
        <a:p>
          <a:endParaRPr lang="en-US"/>
        </a:p>
      </dgm:t>
    </dgm:pt>
    <dgm:pt modelId="{5E3B2166-4B9B-E542-83F0-0033CEBE200E}" type="pres">
      <dgm:prSet presAssocID="{47AD88F4-B007-924A-B8E8-D739202264CB}" presName="textNode" presStyleLbl="bgShp" presStyleIdx="2" presStyleCnt="3"/>
      <dgm:spPr/>
      <dgm:t>
        <a:bodyPr/>
        <a:lstStyle/>
        <a:p>
          <a:endParaRPr lang="en-US"/>
        </a:p>
      </dgm:t>
    </dgm:pt>
    <dgm:pt modelId="{9CBB0F07-2F01-514A-8AF5-56FD34CDB8F1}" type="pres">
      <dgm:prSet presAssocID="{47AD88F4-B007-924A-B8E8-D739202264CB}" presName="compChildNode" presStyleCnt="0"/>
      <dgm:spPr/>
    </dgm:pt>
    <dgm:pt modelId="{D1CB0A27-4F38-234D-9E50-FB2145C061F4}" type="pres">
      <dgm:prSet presAssocID="{47AD88F4-B007-924A-B8E8-D739202264CB}" presName="theInnerList" presStyleCnt="0"/>
      <dgm:spPr/>
    </dgm:pt>
    <dgm:pt modelId="{F5687745-87F0-504E-8701-F45E5CB37F06}" type="pres">
      <dgm:prSet presAssocID="{917C7A2F-099A-234F-B046-A079DB9D02AF}" presName="childNode" presStyleLbl="node1" presStyleIdx="4" presStyleCnt="6">
        <dgm:presLayoutVars>
          <dgm:bulletEnabled val="1"/>
        </dgm:presLayoutVars>
      </dgm:prSet>
      <dgm:spPr/>
      <dgm:t>
        <a:bodyPr/>
        <a:lstStyle/>
        <a:p>
          <a:endParaRPr lang="en-US"/>
        </a:p>
      </dgm:t>
    </dgm:pt>
    <dgm:pt modelId="{71D4E5EC-E040-B444-B9CC-382DA6762D8E}" type="pres">
      <dgm:prSet presAssocID="{917C7A2F-099A-234F-B046-A079DB9D02AF}" presName="aSpace2" presStyleCnt="0"/>
      <dgm:spPr/>
    </dgm:pt>
    <dgm:pt modelId="{E71E4501-18F3-8E4F-AD32-AA842572BA32}" type="pres">
      <dgm:prSet presAssocID="{50F1EF5F-4F51-7245-9E6E-5AFB7E73D92E}" presName="childNode" presStyleLbl="node1" presStyleIdx="5" presStyleCnt="6">
        <dgm:presLayoutVars>
          <dgm:bulletEnabled val="1"/>
        </dgm:presLayoutVars>
      </dgm:prSet>
      <dgm:spPr/>
      <dgm:t>
        <a:bodyPr/>
        <a:lstStyle/>
        <a:p>
          <a:endParaRPr lang="en-US"/>
        </a:p>
      </dgm:t>
    </dgm:pt>
  </dgm:ptLst>
  <dgm:cxnLst>
    <dgm:cxn modelId="{AAE239D6-8B13-7848-B1AA-9EA7EDCC7260}" type="presOf" srcId="{64FA65DF-1936-894F-95D5-014B0881DA83}" destId="{04B68E3C-E85A-0F4B-9304-BA87CCDCAC46}" srcOrd="1" destOrd="0" presId="urn:microsoft.com/office/officeart/2005/8/layout/lProcess2"/>
    <dgm:cxn modelId="{E498D718-540C-3B4C-A124-DB6B7890BD6E}" type="presOf" srcId="{348F3318-7218-C046-B93D-417CA8226015}" destId="{C4F1ED31-3299-974E-8BF9-AB51D077729A}" srcOrd="0" destOrd="0" presId="urn:microsoft.com/office/officeart/2005/8/layout/lProcess2"/>
    <dgm:cxn modelId="{EEDE305C-93EA-404C-A4BE-62B707741C1B}" srcId="{348F3318-7218-C046-B93D-417CA8226015}" destId="{A8267C53-33AE-3242-A766-AF8CC99F64F5}" srcOrd="0" destOrd="0" parTransId="{B9064DFC-B3CD-C24D-818E-725213388B54}" sibTransId="{FDA60FE7-8998-0748-838D-1C58860A4E49}"/>
    <dgm:cxn modelId="{E47C8FDF-7F94-C249-8776-B946C63C6A1F}" srcId="{47AD88F4-B007-924A-B8E8-D739202264CB}" destId="{50F1EF5F-4F51-7245-9E6E-5AFB7E73D92E}" srcOrd="1" destOrd="0" parTransId="{9A3AF479-084F-D946-A222-1996087438FB}" sibTransId="{9E4978F5-8525-CE44-8E41-30DA26972001}"/>
    <dgm:cxn modelId="{2FAA6D34-16F8-D742-8E06-99676404E67C}" type="presOf" srcId="{47AD88F4-B007-924A-B8E8-D739202264CB}" destId="{FAE8871B-0E9D-6448-8C8F-83D6599FA8BF}" srcOrd="0" destOrd="0" presId="urn:microsoft.com/office/officeart/2005/8/layout/lProcess2"/>
    <dgm:cxn modelId="{896BB000-254E-524D-A083-F74407B74905}" type="presOf" srcId="{50F1EF5F-4F51-7245-9E6E-5AFB7E73D92E}" destId="{E71E4501-18F3-8E4F-AD32-AA842572BA32}" srcOrd="0" destOrd="0" presId="urn:microsoft.com/office/officeart/2005/8/layout/lProcess2"/>
    <dgm:cxn modelId="{FF1EA836-DD34-5547-9DB0-AE11DC2894B6}" srcId="{30887500-67B5-F544-9694-288DFE0C78FD}" destId="{64FA65DF-1936-894F-95D5-014B0881DA83}" srcOrd="1" destOrd="0" parTransId="{68452858-4E0C-754A-A533-07F9F986C4D7}" sibTransId="{886ECD8A-5CF1-A444-A667-706A11B52D26}"/>
    <dgm:cxn modelId="{03CDCD56-995B-984E-8779-6575CB02C6AC}" type="presOf" srcId="{47AD88F4-B007-924A-B8E8-D739202264CB}" destId="{5E3B2166-4B9B-E542-83F0-0033CEBE200E}" srcOrd="1" destOrd="0" presId="urn:microsoft.com/office/officeart/2005/8/layout/lProcess2"/>
    <dgm:cxn modelId="{1B2673E9-8A00-A047-AF53-1C0CBD838526}" srcId="{30887500-67B5-F544-9694-288DFE0C78FD}" destId="{47AD88F4-B007-924A-B8E8-D739202264CB}" srcOrd="2" destOrd="0" parTransId="{73A8D97F-0369-9547-B431-42C6F9A8FED3}" sibTransId="{6B5C40B0-1188-4B48-8E92-4F7AFED4EBD3}"/>
    <dgm:cxn modelId="{319CFA09-4F51-8F42-8EC7-E4D7E943B238}" srcId="{348F3318-7218-C046-B93D-417CA8226015}" destId="{C1C7597E-E550-644E-9FB4-4DE3E077765D}" srcOrd="1" destOrd="0" parTransId="{AFBAEB37-37C3-864A-AB40-5D0AE0C15E63}" sibTransId="{90779ABE-514F-6640-89A8-CDDCBBE19C85}"/>
    <dgm:cxn modelId="{8CC5246B-947B-BF4D-A430-EE457C0CCC01}" type="presOf" srcId="{C1C7597E-E550-644E-9FB4-4DE3E077765D}" destId="{724DACBF-FADA-4D44-8D26-36D81CECC591}" srcOrd="0" destOrd="0" presId="urn:microsoft.com/office/officeart/2005/8/layout/lProcess2"/>
    <dgm:cxn modelId="{0B804415-3228-C94A-9045-35B054DCD6BA}" type="presOf" srcId="{348F3318-7218-C046-B93D-417CA8226015}" destId="{20E41283-5D45-C84F-A5AD-1374267D38FC}" srcOrd="1" destOrd="0" presId="urn:microsoft.com/office/officeart/2005/8/layout/lProcess2"/>
    <dgm:cxn modelId="{3ABFC73B-E8C8-0A43-865C-405114F25E0D}" srcId="{64FA65DF-1936-894F-95D5-014B0881DA83}" destId="{6276E049-DEF2-C240-9B52-BD6A02B47E07}" srcOrd="0" destOrd="0" parTransId="{2FD07A09-62CA-814E-AE1C-9AF25973CF7C}" sibTransId="{69D7196A-7291-574E-B4E4-1E4545BF581F}"/>
    <dgm:cxn modelId="{D5BE5E54-0B8B-CA49-AC9E-8629448DF57B}" type="presOf" srcId="{917C7A2F-099A-234F-B046-A079DB9D02AF}" destId="{F5687745-87F0-504E-8701-F45E5CB37F06}" srcOrd="0" destOrd="0" presId="urn:microsoft.com/office/officeart/2005/8/layout/lProcess2"/>
    <dgm:cxn modelId="{AB33EA86-C4C1-7A4D-A59D-A4A879E8F99B}" type="presOf" srcId="{A8267C53-33AE-3242-A766-AF8CC99F64F5}" destId="{EA91DD04-E218-5C4E-A66B-FB88D3FC7442}" srcOrd="0" destOrd="0" presId="urn:microsoft.com/office/officeart/2005/8/layout/lProcess2"/>
    <dgm:cxn modelId="{C8412B72-FBB3-C345-B9E5-4D709471BD95}" srcId="{47AD88F4-B007-924A-B8E8-D739202264CB}" destId="{917C7A2F-099A-234F-B046-A079DB9D02AF}" srcOrd="0" destOrd="0" parTransId="{66E3E0DC-C965-BD4A-8822-EC7C9F64D54A}" sibTransId="{F5FAF853-E79B-4A44-B9E7-83A79EF408C7}"/>
    <dgm:cxn modelId="{9B63DDE3-ACBB-784E-B4AC-A56CD704F757}" type="presOf" srcId="{64FA65DF-1936-894F-95D5-014B0881DA83}" destId="{B8415DF0-7C7D-0549-9927-679D2A1C8B94}" srcOrd="0" destOrd="0" presId="urn:microsoft.com/office/officeart/2005/8/layout/lProcess2"/>
    <dgm:cxn modelId="{9E924A4A-1504-B644-8102-BF58A75D7D59}" srcId="{64FA65DF-1936-894F-95D5-014B0881DA83}" destId="{7A05120C-17EB-1A42-9CFC-8F479B782749}" srcOrd="1" destOrd="0" parTransId="{9E7428AD-ABC2-5843-BA7E-16E011C7C4C7}" sibTransId="{506BC30C-E5FE-1048-B594-07BD290C692A}"/>
    <dgm:cxn modelId="{C64B921C-66AC-F344-8D26-B2CE6EC221A7}" type="presOf" srcId="{30887500-67B5-F544-9694-288DFE0C78FD}" destId="{D6701E08-9190-B34B-B96E-389871A967F9}" srcOrd="0" destOrd="0" presId="urn:microsoft.com/office/officeart/2005/8/layout/lProcess2"/>
    <dgm:cxn modelId="{3C72163B-456C-FD4E-8B84-3BD0AC28438B}" srcId="{30887500-67B5-F544-9694-288DFE0C78FD}" destId="{348F3318-7218-C046-B93D-417CA8226015}" srcOrd="0" destOrd="0" parTransId="{75701130-DE7C-B947-8AA9-5B8700735C63}" sibTransId="{C8C40A7F-0287-4946-83D5-A9122B386459}"/>
    <dgm:cxn modelId="{043C8FFF-F0DD-C240-9FBC-A66852ED7201}" type="presOf" srcId="{7A05120C-17EB-1A42-9CFC-8F479B782749}" destId="{72363767-3F99-8040-A689-918E4AF7525E}" srcOrd="0" destOrd="0" presId="urn:microsoft.com/office/officeart/2005/8/layout/lProcess2"/>
    <dgm:cxn modelId="{4030E239-D137-3E4C-BFA7-185EF0DE4E3B}" type="presOf" srcId="{6276E049-DEF2-C240-9B52-BD6A02B47E07}" destId="{03E2DC46-C21E-BD4F-A344-5CC0127DF357}" srcOrd="0" destOrd="0" presId="urn:microsoft.com/office/officeart/2005/8/layout/lProcess2"/>
    <dgm:cxn modelId="{DE0B2A73-1A57-5F42-AFE4-7CC3705430E2}" type="presParOf" srcId="{D6701E08-9190-B34B-B96E-389871A967F9}" destId="{88579F7E-D7A3-B648-AE87-3FF743B12BC0}" srcOrd="0" destOrd="0" presId="urn:microsoft.com/office/officeart/2005/8/layout/lProcess2"/>
    <dgm:cxn modelId="{3B1AFE28-EDDC-E942-9F8B-212748288123}" type="presParOf" srcId="{88579F7E-D7A3-B648-AE87-3FF743B12BC0}" destId="{C4F1ED31-3299-974E-8BF9-AB51D077729A}" srcOrd="0" destOrd="0" presId="urn:microsoft.com/office/officeart/2005/8/layout/lProcess2"/>
    <dgm:cxn modelId="{B998C631-C347-754A-960A-2B275E3C8BC9}" type="presParOf" srcId="{88579F7E-D7A3-B648-AE87-3FF743B12BC0}" destId="{20E41283-5D45-C84F-A5AD-1374267D38FC}" srcOrd="1" destOrd="0" presId="urn:microsoft.com/office/officeart/2005/8/layout/lProcess2"/>
    <dgm:cxn modelId="{7F8D03BE-5069-1343-A5E2-44028FACF98A}" type="presParOf" srcId="{88579F7E-D7A3-B648-AE87-3FF743B12BC0}" destId="{D559C7D9-BB97-D54E-A18B-86B81996384D}" srcOrd="2" destOrd="0" presId="urn:microsoft.com/office/officeart/2005/8/layout/lProcess2"/>
    <dgm:cxn modelId="{ED23E536-05CD-CF46-8FC9-E7D511A04FA3}" type="presParOf" srcId="{D559C7D9-BB97-D54E-A18B-86B81996384D}" destId="{EEC13D53-3DFA-CE4B-8449-099BCF42E4F9}" srcOrd="0" destOrd="0" presId="urn:microsoft.com/office/officeart/2005/8/layout/lProcess2"/>
    <dgm:cxn modelId="{214438FA-829F-014D-B8B6-85542B572024}" type="presParOf" srcId="{EEC13D53-3DFA-CE4B-8449-099BCF42E4F9}" destId="{EA91DD04-E218-5C4E-A66B-FB88D3FC7442}" srcOrd="0" destOrd="0" presId="urn:microsoft.com/office/officeart/2005/8/layout/lProcess2"/>
    <dgm:cxn modelId="{64282A05-5497-5847-94C0-AE46B75149A7}" type="presParOf" srcId="{EEC13D53-3DFA-CE4B-8449-099BCF42E4F9}" destId="{B63D5DFB-902D-7D41-A085-455FB38712A9}" srcOrd="1" destOrd="0" presId="urn:microsoft.com/office/officeart/2005/8/layout/lProcess2"/>
    <dgm:cxn modelId="{4583406E-B7E5-2C4E-BA27-1697D5B2171F}" type="presParOf" srcId="{EEC13D53-3DFA-CE4B-8449-099BCF42E4F9}" destId="{724DACBF-FADA-4D44-8D26-36D81CECC591}" srcOrd="2" destOrd="0" presId="urn:microsoft.com/office/officeart/2005/8/layout/lProcess2"/>
    <dgm:cxn modelId="{66A0A8D7-98FF-C248-AB85-1D702030C143}" type="presParOf" srcId="{D6701E08-9190-B34B-B96E-389871A967F9}" destId="{07398DEA-E04C-3C47-BE0C-D0354522E002}" srcOrd="1" destOrd="0" presId="urn:microsoft.com/office/officeart/2005/8/layout/lProcess2"/>
    <dgm:cxn modelId="{5E4EC7BC-E871-0443-BE15-79BB077B7419}" type="presParOf" srcId="{D6701E08-9190-B34B-B96E-389871A967F9}" destId="{2542FBBD-CCB0-734F-8400-C89A554ECEC1}" srcOrd="2" destOrd="0" presId="urn:microsoft.com/office/officeart/2005/8/layout/lProcess2"/>
    <dgm:cxn modelId="{051EA608-E945-A449-B1B5-CEF02F8125DB}" type="presParOf" srcId="{2542FBBD-CCB0-734F-8400-C89A554ECEC1}" destId="{B8415DF0-7C7D-0549-9927-679D2A1C8B94}" srcOrd="0" destOrd="0" presId="urn:microsoft.com/office/officeart/2005/8/layout/lProcess2"/>
    <dgm:cxn modelId="{F9370825-D63D-E448-A67E-BA662B12ABC2}" type="presParOf" srcId="{2542FBBD-CCB0-734F-8400-C89A554ECEC1}" destId="{04B68E3C-E85A-0F4B-9304-BA87CCDCAC46}" srcOrd="1" destOrd="0" presId="urn:microsoft.com/office/officeart/2005/8/layout/lProcess2"/>
    <dgm:cxn modelId="{51EFF113-39A3-914B-98C8-4679B82A5AD8}" type="presParOf" srcId="{2542FBBD-CCB0-734F-8400-C89A554ECEC1}" destId="{C4A89274-8B73-8249-B7BE-2416A80C3A85}" srcOrd="2" destOrd="0" presId="urn:microsoft.com/office/officeart/2005/8/layout/lProcess2"/>
    <dgm:cxn modelId="{4AD1F3AC-9633-8349-8E62-EB254FBB45D6}" type="presParOf" srcId="{C4A89274-8B73-8249-B7BE-2416A80C3A85}" destId="{6447C46B-8C42-424D-B6F4-F2480A559FA9}" srcOrd="0" destOrd="0" presId="urn:microsoft.com/office/officeart/2005/8/layout/lProcess2"/>
    <dgm:cxn modelId="{1E64D3C6-D659-844C-AE3E-E99472E97F7E}" type="presParOf" srcId="{6447C46B-8C42-424D-B6F4-F2480A559FA9}" destId="{03E2DC46-C21E-BD4F-A344-5CC0127DF357}" srcOrd="0" destOrd="0" presId="urn:microsoft.com/office/officeart/2005/8/layout/lProcess2"/>
    <dgm:cxn modelId="{81B7266A-0627-F64A-8B4D-DD5E8AB658EA}" type="presParOf" srcId="{6447C46B-8C42-424D-B6F4-F2480A559FA9}" destId="{EFBD6488-6DFB-1C4B-8355-7BC8FC6D0F06}" srcOrd="1" destOrd="0" presId="urn:microsoft.com/office/officeart/2005/8/layout/lProcess2"/>
    <dgm:cxn modelId="{67E187A3-175C-3149-B85F-3E224EE7C587}" type="presParOf" srcId="{6447C46B-8C42-424D-B6F4-F2480A559FA9}" destId="{72363767-3F99-8040-A689-918E4AF7525E}" srcOrd="2" destOrd="0" presId="urn:microsoft.com/office/officeart/2005/8/layout/lProcess2"/>
    <dgm:cxn modelId="{FFAB57E8-6B67-264F-85CB-D0DA6455828E}" type="presParOf" srcId="{D6701E08-9190-B34B-B96E-389871A967F9}" destId="{91D6E706-593B-F14B-B1FE-8EAEF8FB94E9}" srcOrd="3" destOrd="0" presId="urn:microsoft.com/office/officeart/2005/8/layout/lProcess2"/>
    <dgm:cxn modelId="{88F1867A-EAD9-1249-B74B-D2C23563C783}" type="presParOf" srcId="{D6701E08-9190-B34B-B96E-389871A967F9}" destId="{EE357C72-2E8F-2D44-A4C9-D18C2CED9D7F}" srcOrd="4" destOrd="0" presId="urn:microsoft.com/office/officeart/2005/8/layout/lProcess2"/>
    <dgm:cxn modelId="{D9280641-60A3-7849-B514-825859FB35C6}" type="presParOf" srcId="{EE357C72-2E8F-2D44-A4C9-D18C2CED9D7F}" destId="{FAE8871B-0E9D-6448-8C8F-83D6599FA8BF}" srcOrd="0" destOrd="0" presId="urn:microsoft.com/office/officeart/2005/8/layout/lProcess2"/>
    <dgm:cxn modelId="{25B1A169-72BB-644B-B2D2-0093819B7BF3}" type="presParOf" srcId="{EE357C72-2E8F-2D44-A4C9-D18C2CED9D7F}" destId="{5E3B2166-4B9B-E542-83F0-0033CEBE200E}" srcOrd="1" destOrd="0" presId="urn:microsoft.com/office/officeart/2005/8/layout/lProcess2"/>
    <dgm:cxn modelId="{F3853D93-C6AD-2A4B-8DBD-19549C45B448}" type="presParOf" srcId="{EE357C72-2E8F-2D44-A4C9-D18C2CED9D7F}" destId="{9CBB0F07-2F01-514A-8AF5-56FD34CDB8F1}" srcOrd="2" destOrd="0" presId="urn:microsoft.com/office/officeart/2005/8/layout/lProcess2"/>
    <dgm:cxn modelId="{FF783BA8-7753-4A4A-A0A2-66DCCEB7A382}" type="presParOf" srcId="{9CBB0F07-2F01-514A-8AF5-56FD34CDB8F1}" destId="{D1CB0A27-4F38-234D-9E50-FB2145C061F4}" srcOrd="0" destOrd="0" presId="urn:microsoft.com/office/officeart/2005/8/layout/lProcess2"/>
    <dgm:cxn modelId="{4EFF5EB9-D68D-5B49-B094-CA6D26CA8304}" type="presParOf" srcId="{D1CB0A27-4F38-234D-9E50-FB2145C061F4}" destId="{F5687745-87F0-504E-8701-F45E5CB37F06}" srcOrd="0" destOrd="0" presId="urn:microsoft.com/office/officeart/2005/8/layout/lProcess2"/>
    <dgm:cxn modelId="{C36368FE-FC3F-3942-844D-167941190292}" type="presParOf" srcId="{D1CB0A27-4F38-234D-9E50-FB2145C061F4}" destId="{71D4E5EC-E040-B444-B9CC-382DA6762D8E}" srcOrd="1" destOrd="0" presId="urn:microsoft.com/office/officeart/2005/8/layout/lProcess2"/>
    <dgm:cxn modelId="{ACD557DE-EE62-394F-A55B-85BDAB603879}" type="presParOf" srcId="{D1CB0A27-4F38-234D-9E50-FB2145C061F4}" destId="{E71E4501-18F3-8E4F-AD32-AA842572BA32}" srcOrd="2" destOrd="0" presId="urn:microsoft.com/office/officeart/2005/8/layout/lProcess2"/>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3EFB7143-A7B9-0940-96AE-8468CBDC5A84}" type="doc">
      <dgm:prSet loTypeId="urn:microsoft.com/office/officeart/2005/8/layout/pyramid2" loCatId="pyramid" qsTypeId="urn:microsoft.com/office/officeart/2005/8/quickstyle/simple4" qsCatId="simple" csTypeId="urn:microsoft.com/office/officeart/2005/8/colors/accent1_2" csCatId="accent1" phldr="1"/>
      <dgm:spPr/>
    </dgm:pt>
    <dgm:pt modelId="{AEAC227B-DCAC-6542-8E0E-F365C9489D77}">
      <dgm:prSet phldrT="[Text]" custT="1"/>
      <dgm:spPr/>
      <dgm:t>
        <a:bodyPr/>
        <a:lstStyle/>
        <a:p>
          <a:r>
            <a:rPr lang="en-US" sz="1500" b="1" dirty="0" smtClean="0"/>
            <a:t>EAP Over LAN (EAPOL) Key Confirmation Key (EAPOL-KCK)</a:t>
          </a:r>
          <a:endParaRPr lang="en-US" sz="1500" dirty="0"/>
        </a:p>
      </dgm:t>
    </dgm:pt>
    <dgm:pt modelId="{C78E6BDA-9298-8A4F-A72D-8235A3776671}" cxnId="{B9633B7A-D218-5F4A-9CF5-0825262861DD}" type="parTrans">
      <dgm:prSet/>
      <dgm:spPr/>
      <dgm:t>
        <a:bodyPr/>
        <a:lstStyle/>
        <a:p>
          <a:endParaRPr lang="en-US"/>
        </a:p>
      </dgm:t>
    </dgm:pt>
    <dgm:pt modelId="{75B3E5DF-0264-5D4B-BBBF-AD374E8C7534}" cxnId="{B9633B7A-D218-5F4A-9CF5-0825262861DD}" type="sibTrans">
      <dgm:prSet/>
      <dgm:spPr/>
      <dgm:t>
        <a:bodyPr/>
        <a:lstStyle/>
        <a:p>
          <a:endParaRPr lang="en-US"/>
        </a:p>
      </dgm:t>
    </dgm:pt>
    <dgm:pt modelId="{4FEB1CFB-34D1-B249-BC9B-C93F0D9537D4}">
      <dgm:prSet custT="1"/>
      <dgm:spPr/>
      <dgm:t>
        <a:bodyPr/>
        <a:lstStyle/>
        <a:p>
          <a:r>
            <a:rPr lang="en-US" sz="1500" dirty="0" smtClean="0"/>
            <a:t>Supports the integrity and data origin authenticity of STA-to-AP control frames during operational setup of an RSN</a:t>
          </a:r>
        </a:p>
      </dgm:t>
    </dgm:pt>
    <dgm:pt modelId="{47AE2CAA-1D87-5143-BF85-CA59BC171251}" cxnId="{B10AA062-7432-544E-BB1B-75F8D7BDDE52}" type="parTrans">
      <dgm:prSet/>
      <dgm:spPr/>
      <dgm:t>
        <a:bodyPr/>
        <a:lstStyle/>
        <a:p>
          <a:endParaRPr lang="en-US"/>
        </a:p>
      </dgm:t>
    </dgm:pt>
    <dgm:pt modelId="{4D04D8E8-B712-8945-A037-61EC2016BABF}" cxnId="{B10AA062-7432-544E-BB1B-75F8D7BDDE52}" type="sibTrans">
      <dgm:prSet/>
      <dgm:spPr/>
      <dgm:t>
        <a:bodyPr/>
        <a:lstStyle/>
        <a:p>
          <a:endParaRPr lang="en-US"/>
        </a:p>
      </dgm:t>
    </dgm:pt>
    <dgm:pt modelId="{3EC235DA-A161-6749-8D85-24AEB55C13FE}">
      <dgm:prSet custT="1"/>
      <dgm:spPr/>
      <dgm:t>
        <a:bodyPr/>
        <a:lstStyle/>
        <a:p>
          <a:r>
            <a:rPr lang="en-US" sz="1500" dirty="0" smtClean="0"/>
            <a:t>It also performs an access control function: proof-of-possession of the PMK</a:t>
          </a:r>
        </a:p>
      </dgm:t>
    </dgm:pt>
    <dgm:pt modelId="{A6DB4628-DC7A-244D-B006-22308D774126}" cxnId="{BB8207B1-0768-9643-AE40-6BE22E1D03F2}" type="parTrans">
      <dgm:prSet/>
      <dgm:spPr/>
      <dgm:t>
        <a:bodyPr/>
        <a:lstStyle/>
        <a:p>
          <a:endParaRPr lang="en-US"/>
        </a:p>
      </dgm:t>
    </dgm:pt>
    <dgm:pt modelId="{2D2527B5-B120-F244-B944-E616FB358883}" cxnId="{BB8207B1-0768-9643-AE40-6BE22E1D03F2}" type="sibTrans">
      <dgm:prSet/>
      <dgm:spPr/>
      <dgm:t>
        <a:bodyPr/>
        <a:lstStyle/>
        <a:p>
          <a:endParaRPr lang="en-US"/>
        </a:p>
      </dgm:t>
    </dgm:pt>
    <dgm:pt modelId="{A1D23813-49FE-C44A-9DA0-6067389A4E4B}">
      <dgm:prSet custT="1"/>
      <dgm:spPr/>
      <dgm:t>
        <a:bodyPr/>
        <a:lstStyle/>
        <a:p>
          <a:r>
            <a:rPr lang="en-US" sz="1500" dirty="0" smtClean="0"/>
            <a:t>An entity that possesses the PMK is authorized to use the link</a:t>
          </a:r>
        </a:p>
      </dgm:t>
    </dgm:pt>
    <dgm:pt modelId="{5BC9BAD5-9414-AC45-B987-D82656D50E65}" cxnId="{53B16198-9A6F-174F-9106-547DAA5539B8}" type="parTrans">
      <dgm:prSet/>
      <dgm:spPr/>
      <dgm:t>
        <a:bodyPr/>
        <a:lstStyle/>
        <a:p>
          <a:endParaRPr lang="en-US"/>
        </a:p>
      </dgm:t>
    </dgm:pt>
    <dgm:pt modelId="{D0949CCC-A97F-7C42-BABF-FB63DF16C3A7}" cxnId="{53B16198-9A6F-174F-9106-547DAA5539B8}" type="sibTrans">
      <dgm:prSet/>
      <dgm:spPr/>
      <dgm:t>
        <a:bodyPr/>
        <a:lstStyle/>
        <a:p>
          <a:endParaRPr lang="en-US"/>
        </a:p>
      </dgm:t>
    </dgm:pt>
    <dgm:pt modelId="{ECA0CFE6-E96D-DC4D-8F07-F0F82581F1F8}">
      <dgm:prSet custT="1"/>
      <dgm:spPr/>
      <dgm:t>
        <a:bodyPr/>
        <a:lstStyle/>
        <a:p>
          <a:r>
            <a:rPr lang="en-US" sz="1500" b="1" dirty="0" smtClean="0"/>
            <a:t>EAPOL </a:t>
          </a:r>
          <a:r>
            <a:rPr lang="en-US" sz="1500" b="1" dirty="0" smtClean="0"/>
            <a:t>Key Encryption Key (EAPOL-KEK)</a:t>
          </a:r>
        </a:p>
      </dgm:t>
    </dgm:pt>
    <dgm:pt modelId="{22ED1274-3093-4C46-B352-1258E98ED731}" cxnId="{D4272E3A-3F0C-AB45-8FDD-9826A1513FFE}" type="parTrans">
      <dgm:prSet/>
      <dgm:spPr/>
      <dgm:t>
        <a:bodyPr/>
        <a:lstStyle/>
        <a:p>
          <a:endParaRPr lang="en-US"/>
        </a:p>
      </dgm:t>
    </dgm:pt>
    <dgm:pt modelId="{F74846FF-D794-CE42-92B0-BC22A98CD70F}" cxnId="{D4272E3A-3F0C-AB45-8FDD-9826A1513FFE}" type="sibTrans">
      <dgm:prSet/>
      <dgm:spPr/>
      <dgm:t>
        <a:bodyPr/>
        <a:lstStyle/>
        <a:p>
          <a:endParaRPr lang="en-US"/>
        </a:p>
      </dgm:t>
    </dgm:pt>
    <dgm:pt modelId="{5075ED97-0F3E-794D-AB1E-EADBEA25C1FE}">
      <dgm:prSet custT="1"/>
      <dgm:spPr/>
      <dgm:t>
        <a:bodyPr/>
        <a:lstStyle/>
        <a:p>
          <a:r>
            <a:rPr lang="en-US" sz="1500" dirty="0" smtClean="0"/>
            <a:t>Protects the confidentiality of keys and other data during some RSN association procedures</a:t>
          </a:r>
        </a:p>
      </dgm:t>
    </dgm:pt>
    <dgm:pt modelId="{994F053E-F832-FD4B-A8A0-B3711FA5293F}" cxnId="{F9100F51-EF4D-C142-8DEA-E1799E6EF453}" type="parTrans">
      <dgm:prSet/>
      <dgm:spPr/>
      <dgm:t>
        <a:bodyPr/>
        <a:lstStyle/>
        <a:p>
          <a:endParaRPr lang="en-US"/>
        </a:p>
      </dgm:t>
    </dgm:pt>
    <dgm:pt modelId="{7354AB26-E879-714B-B67B-51F825D6C45D}" cxnId="{F9100F51-EF4D-C142-8DEA-E1799E6EF453}" type="sibTrans">
      <dgm:prSet/>
      <dgm:spPr/>
      <dgm:t>
        <a:bodyPr/>
        <a:lstStyle/>
        <a:p>
          <a:endParaRPr lang="en-US"/>
        </a:p>
      </dgm:t>
    </dgm:pt>
    <dgm:pt modelId="{882F1BC5-F1FC-B140-83C3-D9F2CF7B12EB}">
      <dgm:prSet custT="1"/>
      <dgm:spPr/>
      <dgm:t>
        <a:bodyPr/>
        <a:lstStyle/>
        <a:p>
          <a:r>
            <a:rPr lang="en-US" sz="1500" b="1" dirty="0" smtClean="0"/>
            <a:t>Temporal </a:t>
          </a:r>
          <a:r>
            <a:rPr lang="en-US" sz="1500" b="1" dirty="0" smtClean="0"/>
            <a:t>Key (TK)</a:t>
          </a:r>
        </a:p>
      </dgm:t>
    </dgm:pt>
    <dgm:pt modelId="{1FEB5EDF-FBED-6F46-B521-93A0A91C9E2A}" cxnId="{C2990E58-A285-CE4D-817E-D7AD90FE170B}" type="parTrans">
      <dgm:prSet/>
      <dgm:spPr/>
      <dgm:t>
        <a:bodyPr/>
        <a:lstStyle/>
        <a:p>
          <a:endParaRPr lang="en-US"/>
        </a:p>
      </dgm:t>
    </dgm:pt>
    <dgm:pt modelId="{12B799E9-EB01-8A4E-AA94-A6A93993FEA5}" cxnId="{C2990E58-A285-CE4D-817E-D7AD90FE170B}" type="sibTrans">
      <dgm:prSet/>
      <dgm:spPr/>
      <dgm:t>
        <a:bodyPr/>
        <a:lstStyle/>
        <a:p>
          <a:endParaRPr lang="en-US"/>
        </a:p>
      </dgm:t>
    </dgm:pt>
    <dgm:pt modelId="{E12D2968-D255-D946-BB99-1EABD2F2CE77}">
      <dgm:prSet custT="1"/>
      <dgm:spPr/>
      <dgm:t>
        <a:bodyPr/>
        <a:lstStyle/>
        <a:p>
          <a:r>
            <a:rPr lang="en-US" sz="1500" dirty="0" smtClean="0"/>
            <a:t>Provides the actual protection for user traffic</a:t>
          </a:r>
        </a:p>
      </dgm:t>
    </dgm:pt>
    <dgm:pt modelId="{4C705B9E-CADB-5B45-A5B2-ACB1E3FB0376}" cxnId="{4DB9AE6E-DBEA-EB43-B973-2693E22AE28E}" type="parTrans">
      <dgm:prSet/>
      <dgm:spPr/>
      <dgm:t>
        <a:bodyPr/>
        <a:lstStyle/>
        <a:p>
          <a:endParaRPr lang="en-US"/>
        </a:p>
      </dgm:t>
    </dgm:pt>
    <dgm:pt modelId="{1861FDEB-F40D-1B48-82A2-8ECCE90418F9}" cxnId="{4DB9AE6E-DBEA-EB43-B973-2693E22AE28E}" type="sibTrans">
      <dgm:prSet/>
      <dgm:spPr/>
      <dgm:t>
        <a:bodyPr/>
        <a:lstStyle/>
        <a:p>
          <a:endParaRPr lang="en-US"/>
        </a:p>
      </dgm:t>
    </dgm:pt>
    <dgm:pt modelId="{02ACCFE9-79A6-B549-A957-74F77C137919}" type="pres">
      <dgm:prSet presAssocID="{3EFB7143-A7B9-0940-96AE-8468CBDC5A84}" presName="compositeShape" presStyleCnt="0">
        <dgm:presLayoutVars>
          <dgm:dir/>
          <dgm:resizeHandles/>
        </dgm:presLayoutVars>
      </dgm:prSet>
      <dgm:spPr/>
    </dgm:pt>
    <dgm:pt modelId="{B3D9FBD9-6E4D-8245-9BA6-6BBC54003EDB}" type="pres">
      <dgm:prSet presAssocID="{3EFB7143-A7B9-0940-96AE-8468CBDC5A84}" presName="pyramid" presStyleLbl="node1" presStyleIdx="0" presStyleCnt="1"/>
      <dgm:spPr/>
    </dgm:pt>
    <dgm:pt modelId="{856E825C-201D-D64B-BB35-9F12D7CE7DC6}" type="pres">
      <dgm:prSet presAssocID="{3EFB7143-A7B9-0940-96AE-8468CBDC5A84}" presName="theList" presStyleCnt="0"/>
      <dgm:spPr/>
    </dgm:pt>
    <dgm:pt modelId="{2F5B5F4A-BF40-8643-8CA0-D6D845181C61}" type="pres">
      <dgm:prSet presAssocID="{AEAC227B-DCAC-6542-8E0E-F365C9489D77}" presName="aNode" presStyleLbl="fgAcc1" presStyleIdx="0" presStyleCnt="3" custScaleX="146840" custScaleY="168197" custLinFactY="67115" custLinFactNeighborX="1614" custLinFactNeighborY="100000">
        <dgm:presLayoutVars>
          <dgm:bulletEnabled val="1"/>
        </dgm:presLayoutVars>
      </dgm:prSet>
      <dgm:spPr/>
      <dgm:t>
        <a:bodyPr/>
        <a:lstStyle/>
        <a:p>
          <a:endParaRPr lang="en-US"/>
        </a:p>
      </dgm:t>
    </dgm:pt>
    <dgm:pt modelId="{34D344CF-9A2F-8A42-B127-A7C1BB9E42E0}" type="pres">
      <dgm:prSet presAssocID="{AEAC227B-DCAC-6542-8E0E-F365C9489D77}" presName="aSpace" presStyleCnt="0"/>
      <dgm:spPr/>
    </dgm:pt>
    <dgm:pt modelId="{565D9650-2929-FC4A-8BEF-802A77FE8785}" type="pres">
      <dgm:prSet presAssocID="{ECA0CFE6-E96D-DC4D-8F07-F0F82581F1F8}" presName="aNode" presStyleLbl="fgAcc1" presStyleIdx="1" presStyleCnt="3" custScaleX="124828" custLinFactY="55530" custLinFactNeighborX="21532" custLinFactNeighborY="100000">
        <dgm:presLayoutVars>
          <dgm:bulletEnabled val="1"/>
        </dgm:presLayoutVars>
      </dgm:prSet>
      <dgm:spPr/>
      <dgm:t>
        <a:bodyPr/>
        <a:lstStyle/>
        <a:p>
          <a:endParaRPr lang="en-US"/>
        </a:p>
      </dgm:t>
    </dgm:pt>
    <dgm:pt modelId="{9BFC922D-B335-FD4B-9D50-3C38C00515BE}" type="pres">
      <dgm:prSet presAssocID="{ECA0CFE6-E96D-DC4D-8F07-F0F82581F1F8}" presName="aSpace" presStyleCnt="0"/>
      <dgm:spPr/>
    </dgm:pt>
    <dgm:pt modelId="{DE2ED70D-5967-3841-AD73-516C3D773BB2}" type="pres">
      <dgm:prSet presAssocID="{882F1BC5-F1FC-B140-83C3-D9F2CF7B12EB}" presName="aNode" presStyleLbl="fgAcc1" presStyleIdx="2" presStyleCnt="3" custLinFactY="46205" custLinFactNeighborX="44282" custLinFactNeighborY="100000">
        <dgm:presLayoutVars>
          <dgm:bulletEnabled val="1"/>
        </dgm:presLayoutVars>
      </dgm:prSet>
      <dgm:spPr/>
      <dgm:t>
        <a:bodyPr/>
        <a:lstStyle/>
        <a:p>
          <a:endParaRPr lang="en-US"/>
        </a:p>
      </dgm:t>
    </dgm:pt>
    <dgm:pt modelId="{526D5C6F-8DF8-3648-8A93-B5690A130E32}" type="pres">
      <dgm:prSet presAssocID="{882F1BC5-F1FC-B140-83C3-D9F2CF7B12EB}" presName="aSpace" presStyleCnt="0"/>
      <dgm:spPr/>
    </dgm:pt>
  </dgm:ptLst>
  <dgm:cxnLst>
    <dgm:cxn modelId="{B9633B7A-D218-5F4A-9CF5-0825262861DD}" srcId="{3EFB7143-A7B9-0940-96AE-8468CBDC5A84}" destId="{AEAC227B-DCAC-6542-8E0E-F365C9489D77}" srcOrd="0" destOrd="0" parTransId="{C78E6BDA-9298-8A4F-A72D-8235A3776671}" sibTransId="{75B3E5DF-0264-5D4B-BBBF-AD374E8C7534}"/>
    <dgm:cxn modelId="{FA62DFA7-1F54-F543-B288-2D20F3654556}" type="presOf" srcId="{E12D2968-D255-D946-BB99-1EABD2F2CE77}" destId="{DE2ED70D-5967-3841-AD73-516C3D773BB2}" srcOrd="0" destOrd="1" presId="urn:microsoft.com/office/officeart/2005/8/layout/pyramid2"/>
    <dgm:cxn modelId="{BB8207B1-0768-9643-AE40-6BE22E1D03F2}" srcId="{AEAC227B-DCAC-6542-8E0E-F365C9489D77}" destId="{3EC235DA-A161-6749-8D85-24AEB55C13FE}" srcOrd="1" destOrd="0" parTransId="{A6DB4628-DC7A-244D-B006-22308D774126}" sibTransId="{2D2527B5-B120-F244-B944-E616FB358883}"/>
    <dgm:cxn modelId="{CF25AA96-8642-DD44-A36E-4F9500409EA2}" type="presOf" srcId="{4FEB1CFB-34D1-B249-BC9B-C93F0D9537D4}" destId="{2F5B5F4A-BF40-8643-8CA0-D6D845181C61}" srcOrd="0" destOrd="1" presId="urn:microsoft.com/office/officeart/2005/8/layout/pyramid2"/>
    <dgm:cxn modelId="{F65E2339-6DFE-6F48-B2DE-FF33FB06241B}" type="presOf" srcId="{ECA0CFE6-E96D-DC4D-8F07-F0F82581F1F8}" destId="{565D9650-2929-FC4A-8BEF-802A77FE8785}" srcOrd="0" destOrd="0" presId="urn:microsoft.com/office/officeart/2005/8/layout/pyramid2"/>
    <dgm:cxn modelId="{4DB9AE6E-DBEA-EB43-B973-2693E22AE28E}" srcId="{882F1BC5-F1FC-B140-83C3-D9F2CF7B12EB}" destId="{E12D2968-D255-D946-BB99-1EABD2F2CE77}" srcOrd="0" destOrd="0" parTransId="{4C705B9E-CADB-5B45-A5B2-ACB1E3FB0376}" sibTransId="{1861FDEB-F40D-1B48-82A2-8ECCE90418F9}"/>
    <dgm:cxn modelId="{C2990E58-A285-CE4D-817E-D7AD90FE170B}" srcId="{3EFB7143-A7B9-0940-96AE-8468CBDC5A84}" destId="{882F1BC5-F1FC-B140-83C3-D9F2CF7B12EB}" srcOrd="2" destOrd="0" parTransId="{1FEB5EDF-FBED-6F46-B521-93A0A91C9E2A}" sibTransId="{12B799E9-EB01-8A4E-AA94-A6A93993FEA5}"/>
    <dgm:cxn modelId="{53B16198-9A6F-174F-9106-547DAA5539B8}" srcId="{AEAC227B-DCAC-6542-8E0E-F365C9489D77}" destId="{A1D23813-49FE-C44A-9DA0-6067389A4E4B}" srcOrd="2" destOrd="0" parTransId="{5BC9BAD5-9414-AC45-B987-D82656D50E65}" sibTransId="{D0949CCC-A97F-7C42-BABF-FB63DF16C3A7}"/>
    <dgm:cxn modelId="{D4272E3A-3F0C-AB45-8FDD-9826A1513FFE}" srcId="{3EFB7143-A7B9-0940-96AE-8468CBDC5A84}" destId="{ECA0CFE6-E96D-DC4D-8F07-F0F82581F1F8}" srcOrd="1" destOrd="0" parTransId="{22ED1274-3093-4C46-B352-1258E98ED731}" sibTransId="{F74846FF-D794-CE42-92B0-BC22A98CD70F}"/>
    <dgm:cxn modelId="{D2C9C4BA-1A78-864C-928C-F7A6EB506C2C}" type="presOf" srcId="{3EC235DA-A161-6749-8D85-24AEB55C13FE}" destId="{2F5B5F4A-BF40-8643-8CA0-D6D845181C61}" srcOrd="0" destOrd="2" presId="urn:microsoft.com/office/officeart/2005/8/layout/pyramid2"/>
    <dgm:cxn modelId="{34C2E48E-2379-4448-9299-29320EF93103}" type="presOf" srcId="{882F1BC5-F1FC-B140-83C3-D9F2CF7B12EB}" destId="{DE2ED70D-5967-3841-AD73-516C3D773BB2}" srcOrd="0" destOrd="0" presId="urn:microsoft.com/office/officeart/2005/8/layout/pyramid2"/>
    <dgm:cxn modelId="{6612CA95-9047-2746-8E73-C8915A0BBBEE}" type="presOf" srcId="{A1D23813-49FE-C44A-9DA0-6067389A4E4B}" destId="{2F5B5F4A-BF40-8643-8CA0-D6D845181C61}" srcOrd="0" destOrd="3" presId="urn:microsoft.com/office/officeart/2005/8/layout/pyramid2"/>
    <dgm:cxn modelId="{C26E44CF-8AB0-BC42-8108-DB657FA0E91C}" type="presOf" srcId="{AEAC227B-DCAC-6542-8E0E-F365C9489D77}" destId="{2F5B5F4A-BF40-8643-8CA0-D6D845181C61}" srcOrd="0" destOrd="0" presId="urn:microsoft.com/office/officeart/2005/8/layout/pyramid2"/>
    <dgm:cxn modelId="{978D2B13-9718-FD46-BD23-26666C6A541D}" type="presOf" srcId="{3EFB7143-A7B9-0940-96AE-8468CBDC5A84}" destId="{02ACCFE9-79A6-B549-A957-74F77C137919}" srcOrd="0" destOrd="0" presId="urn:microsoft.com/office/officeart/2005/8/layout/pyramid2"/>
    <dgm:cxn modelId="{F9100F51-EF4D-C142-8DEA-E1799E6EF453}" srcId="{ECA0CFE6-E96D-DC4D-8F07-F0F82581F1F8}" destId="{5075ED97-0F3E-794D-AB1E-EADBEA25C1FE}" srcOrd="0" destOrd="0" parTransId="{994F053E-F832-FD4B-A8A0-B3711FA5293F}" sibTransId="{7354AB26-E879-714B-B67B-51F825D6C45D}"/>
    <dgm:cxn modelId="{B10AA062-7432-544E-BB1B-75F8D7BDDE52}" srcId="{AEAC227B-DCAC-6542-8E0E-F365C9489D77}" destId="{4FEB1CFB-34D1-B249-BC9B-C93F0D9537D4}" srcOrd="0" destOrd="0" parTransId="{47AE2CAA-1D87-5143-BF85-CA59BC171251}" sibTransId="{4D04D8E8-B712-8945-A037-61EC2016BABF}"/>
    <dgm:cxn modelId="{D5E25DC8-659B-2F47-816A-6EC73A258E86}" type="presOf" srcId="{5075ED97-0F3E-794D-AB1E-EADBEA25C1FE}" destId="{565D9650-2929-FC4A-8BEF-802A77FE8785}" srcOrd="0" destOrd="1" presId="urn:microsoft.com/office/officeart/2005/8/layout/pyramid2"/>
    <dgm:cxn modelId="{0E21982E-96BD-4542-B71F-58F89820081F}" type="presParOf" srcId="{02ACCFE9-79A6-B549-A957-74F77C137919}" destId="{B3D9FBD9-6E4D-8245-9BA6-6BBC54003EDB}" srcOrd="0" destOrd="0" presId="urn:microsoft.com/office/officeart/2005/8/layout/pyramid2"/>
    <dgm:cxn modelId="{F49AD2E5-6841-6B4D-B81C-18F4FFDA1F26}" type="presParOf" srcId="{02ACCFE9-79A6-B549-A957-74F77C137919}" destId="{856E825C-201D-D64B-BB35-9F12D7CE7DC6}" srcOrd="1" destOrd="0" presId="urn:microsoft.com/office/officeart/2005/8/layout/pyramid2"/>
    <dgm:cxn modelId="{BAFBDDF6-AFB7-C342-8DA8-7CE17793D997}" type="presParOf" srcId="{856E825C-201D-D64B-BB35-9F12D7CE7DC6}" destId="{2F5B5F4A-BF40-8643-8CA0-D6D845181C61}" srcOrd="0" destOrd="0" presId="urn:microsoft.com/office/officeart/2005/8/layout/pyramid2"/>
    <dgm:cxn modelId="{B8D8AF9B-718A-BD4C-92C3-B2315F16E04E}" type="presParOf" srcId="{856E825C-201D-D64B-BB35-9F12D7CE7DC6}" destId="{34D344CF-9A2F-8A42-B127-A7C1BB9E42E0}" srcOrd="1" destOrd="0" presId="urn:microsoft.com/office/officeart/2005/8/layout/pyramid2"/>
    <dgm:cxn modelId="{60D96758-1519-614B-B9AB-A9DDAED074F7}" type="presParOf" srcId="{856E825C-201D-D64B-BB35-9F12D7CE7DC6}" destId="{565D9650-2929-FC4A-8BEF-802A77FE8785}" srcOrd="2" destOrd="0" presId="urn:microsoft.com/office/officeart/2005/8/layout/pyramid2"/>
    <dgm:cxn modelId="{58B95400-AC52-0244-A717-2B72ADFE188C}" type="presParOf" srcId="{856E825C-201D-D64B-BB35-9F12D7CE7DC6}" destId="{9BFC922D-B335-FD4B-9D50-3C38C00515BE}" srcOrd="3" destOrd="0" presId="urn:microsoft.com/office/officeart/2005/8/layout/pyramid2"/>
    <dgm:cxn modelId="{24D746BB-E6F8-9441-923F-4FB36258B8F9}" type="presParOf" srcId="{856E825C-201D-D64B-BB35-9F12D7CE7DC6}" destId="{DE2ED70D-5967-3841-AD73-516C3D773BB2}" srcOrd="4" destOrd="0" presId="urn:microsoft.com/office/officeart/2005/8/layout/pyramid2"/>
    <dgm:cxn modelId="{89FD7324-86FA-6644-9D2E-29BA1C8F8733}" type="presParOf" srcId="{856E825C-201D-D64B-BB35-9F12D7CE7DC6}" destId="{526D5C6F-8DF8-3648-8A93-B5690A130E32}" srcOrd="5" destOrd="0" presId="urn:microsoft.com/office/officeart/2005/8/layout/pyramid2"/>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rawing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367C5AC0-6917-C543-B624-D9CB0ED51128}">
      <dsp:nvSpPr>
        <dsp:cNvPr id="0" name=""/>
        <dsp:cNvSpPr/>
      </dsp:nvSpPr>
      <dsp:spPr>
        <a:xfrm>
          <a:off x="2112" y="0"/>
          <a:ext cx="2073082" cy="4978400"/>
        </a:xfrm>
        <a:prstGeom prst="roundRect">
          <a:avLst>
            <a:gd name="adj" fmla="val 10000"/>
          </a:avLst>
        </a:prstGeom>
        <a:solidFill>
          <a:schemeClr val="accent1">
            <a:tint val="40000"/>
            <a:hueOff val="0"/>
            <a:satOff val="0"/>
            <a:lumOff val="0"/>
            <a:alphaOff val="0"/>
          </a:schemeClr>
        </a:solidFill>
        <a:ln w="19050">
          <a:solidFill>
            <a:schemeClr val="tx2">
              <a:lumMod val="60000"/>
              <a:lumOff val="40000"/>
            </a:schemeClr>
          </a:solidFill>
        </a:ln>
        <a:effectLst/>
      </dsp:spPr>
      <dsp:style>
        <a:lnRef idx="0">
          <a:scrgbClr r="0" g="0" b="0"/>
        </a:lnRef>
        <a:fillRef idx="1">
          <a:scrgbClr r="0" g="0" b="0"/>
        </a:fillRef>
        <a:effectRef idx="2">
          <a:scrgbClr r="0" g="0" b="0"/>
        </a:effectRef>
        <a:fontRef idx="minor"/>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b="1" kern="1200" dirty="0" smtClean="0">
              <a:effectLst/>
            </a:rPr>
            <a:t>Channel</a:t>
          </a:r>
          <a:endParaRPr lang="en-US" sz="2400" b="1" kern="1200" dirty="0">
            <a:effectLst/>
          </a:endParaRPr>
        </a:p>
      </dsp:txBody>
      <dsp:txXfrm>
        <a:off x="2112" y="0"/>
        <a:ext cx="2073082" cy="1493520"/>
      </dsp:txXfrm>
    </dsp:sp>
    <dsp:sp modelId="{67929803-14DF-1544-8D2B-323DE6F32F3A}">
      <dsp:nvSpPr>
        <dsp:cNvPr id="0" name=""/>
        <dsp:cNvSpPr/>
      </dsp:nvSpPr>
      <dsp:spPr>
        <a:xfrm>
          <a:off x="171408" y="1494421"/>
          <a:ext cx="1734490" cy="1735532"/>
        </a:xfrm>
        <a:prstGeom prst="roundRect">
          <a:avLst>
            <a:gd name="adj" fmla="val 10000"/>
          </a:avLst>
        </a:prstGeom>
        <a:blipFill rotWithShape="0">
          <a:blip xmlns:r="http://schemas.openxmlformats.org/officeDocument/2006/relationships" r:embed="rId1">
            <a:duotone>
              <a:schemeClr val="accent1">
                <a:hueOff val="0"/>
                <a:satOff val="0"/>
                <a:lumOff val="0"/>
                <a:alphaOff val="0"/>
                <a:shade val="70000"/>
                <a:satMod val="120000"/>
              </a:schemeClr>
              <a:schemeClr val="accent1">
                <a:hueOff val="0"/>
                <a:satOff val="0"/>
                <a:lumOff val="0"/>
                <a:alphaOff val="0"/>
                <a:tint val="70000"/>
                <a:satMod val="135000"/>
              </a:schemeClr>
            </a:duotone>
          </a:blip>
          <a:tile tx="0" ty="0" sx="40000" sy="40000" flip="none" algn="tl"/>
        </a:blipFill>
        <a:ln>
          <a:solidFill>
            <a:schemeClr val="tx1"/>
          </a:solidFill>
        </a:ln>
        <a:effectLst>
          <a:outerShdw blurRad="38100" dist="25400" dir="5400000"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5560" tIns="26670" rIns="35560" bIns="26670" numCol="1" spcCol="1270" anchor="ctr" anchorCtr="0">
          <a:noAutofit/>
        </a:bodyPr>
        <a:lstStyle/>
        <a:p>
          <a:pPr lvl="0" algn="ctr" defTabSz="622300">
            <a:lnSpc>
              <a:spcPct val="90000"/>
            </a:lnSpc>
            <a:spcBef>
              <a:spcPct val="0"/>
            </a:spcBef>
            <a:spcAft>
              <a:spcPct val="35000"/>
            </a:spcAft>
          </a:pPr>
          <a:r>
            <a:rPr lang="en-US" sz="1400" kern="1200" dirty="0" smtClean="0">
              <a:effectLst>
                <a:outerShdw blurRad="38100" dist="38100" dir="2700000" algn="tl">
                  <a:srgbClr val="000000">
                    <a:alpha val="43137"/>
                  </a:srgbClr>
                </a:outerShdw>
              </a:effectLst>
            </a:rPr>
            <a:t>Wireless networking typically involves broadcast communications, which is far more susceptible to eavesdropping and jamming than wired networks</a:t>
          </a:r>
        </a:p>
      </dsp:txBody>
      <dsp:txXfrm>
        <a:off x="171408" y="1494421"/>
        <a:ext cx="1734490" cy="1735532"/>
      </dsp:txXfrm>
    </dsp:sp>
    <dsp:sp modelId="{2AC36D6D-3FE5-6D44-BDB2-E7B3AF562E88}">
      <dsp:nvSpPr>
        <dsp:cNvPr id="0" name=""/>
        <dsp:cNvSpPr/>
      </dsp:nvSpPr>
      <dsp:spPr>
        <a:xfrm>
          <a:off x="209420" y="3429770"/>
          <a:ext cx="1658466" cy="1298808"/>
        </a:xfrm>
        <a:prstGeom prst="roundRect">
          <a:avLst>
            <a:gd name="adj" fmla="val 10000"/>
          </a:avLst>
        </a:prstGeom>
        <a:blipFill rotWithShape="0">
          <a:blip xmlns:r="http://schemas.openxmlformats.org/officeDocument/2006/relationships" r:embed="rId1">
            <a:duotone>
              <a:schemeClr val="accent1">
                <a:hueOff val="0"/>
                <a:satOff val="0"/>
                <a:lumOff val="0"/>
                <a:alphaOff val="0"/>
                <a:shade val="70000"/>
                <a:satMod val="120000"/>
              </a:schemeClr>
              <a:schemeClr val="accent1">
                <a:hueOff val="0"/>
                <a:satOff val="0"/>
                <a:lumOff val="0"/>
                <a:alphaOff val="0"/>
                <a:tint val="70000"/>
                <a:satMod val="135000"/>
              </a:schemeClr>
            </a:duotone>
          </a:blip>
          <a:tile tx="0" ty="0" sx="40000" sy="40000" flip="none" algn="tl"/>
        </a:blipFill>
        <a:ln>
          <a:solidFill>
            <a:schemeClr val="tx1"/>
          </a:solidFill>
        </a:ln>
        <a:effectLst>
          <a:outerShdw blurRad="38100" dist="25400" dir="5400000"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5560" tIns="26670" rIns="35560" bIns="26670" numCol="1" spcCol="1270" anchor="ctr" anchorCtr="0">
          <a:noAutofit/>
        </a:bodyPr>
        <a:lstStyle/>
        <a:p>
          <a:pPr lvl="0" algn="ctr" defTabSz="622300">
            <a:lnSpc>
              <a:spcPct val="90000"/>
            </a:lnSpc>
            <a:spcBef>
              <a:spcPct val="0"/>
            </a:spcBef>
            <a:spcAft>
              <a:spcPct val="35000"/>
            </a:spcAft>
          </a:pPr>
          <a:r>
            <a:rPr lang="en-US" sz="1400" kern="1200" dirty="0" smtClean="0">
              <a:effectLst>
                <a:outerShdw blurRad="38100" dist="38100" dir="2700000" algn="tl">
                  <a:srgbClr val="000000">
                    <a:alpha val="43137"/>
                  </a:srgbClr>
                </a:outerShdw>
              </a:effectLst>
            </a:rPr>
            <a:t>Wireless networks are also more vulnerable to active attacks that exploit vulnerabilities in communications protocols</a:t>
          </a:r>
        </a:p>
      </dsp:txBody>
      <dsp:txXfrm>
        <a:off x="209420" y="3429770"/>
        <a:ext cx="1658466" cy="1298808"/>
      </dsp:txXfrm>
    </dsp:sp>
    <dsp:sp modelId="{9B5A35BD-4791-FB4F-B56D-AD2780711BE1}">
      <dsp:nvSpPr>
        <dsp:cNvPr id="0" name=""/>
        <dsp:cNvSpPr/>
      </dsp:nvSpPr>
      <dsp:spPr>
        <a:xfrm>
          <a:off x="2230676" y="0"/>
          <a:ext cx="2073082" cy="4978400"/>
        </a:xfrm>
        <a:prstGeom prst="roundRect">
          <a:avLst>
            <a:gd name="adj" fmla="val 10000"/>
          </a:avLst>
        </a:prstGeom>
        <a:solidFill>
          <a:schemeClr val="accent1">
            <a:tint val="40000"/>
            <a:hueOff val="0"/>
            <a:satOff val="0"/>
            <a:lumOff val="0"/>
            <a:alphaOff val="0"/>
          </a:schemeClr>
        </a:solidFill>
        <a:ln w="19050">
          <a:solidFill>
            <a:schemeClr val="tx2">
              <a:lumMod val="60000"/>
              <a:lumOff val="40000"/>
            </a:schemeClr>
          </a:solidFill>
        </a:ln>
        <a:effectLst/>
      </dsp:spPr>
      <dsp:style>
        <a:lnRef idx="0">
          <a:scrgbClr r="0" g="0" b="0"/>
        </a:lnRef>
        <a:fillRef idx="1">
          <a:scrgbClr r="0" g="0" b="0"/>
        </a:fillRef>
        <a:effectRef idx="2">
          <a:scrgbClr r="0" g="0" b="0"/>
        </a:effectRef>
        <a:fontRef idx="minor"/>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b="1" kern="1200" dirty="0" smtClean="0">
              <a:effectLst/>
            </a:rPr>
            <a:t>Mobility</a:t>
          </a:r>
        </a:p>
      </dsp:txBody>
      <dsp:txXfrm>
        <a:off x="2230676" y="0"/>
        <a:ext cx="2073082" cy="1493520"/>
      </dsp:txXfrm>
    </dsp:sp>
    <dsp:sp modelId="{DC2651F7-2330-7942-BE36-688BFEEBAAE3}">
      <dsp:nvSpPr>
        <dsp:cNvPr id="0" name=""/>
        <dsp:cNvSpPr/>
      </dsp:nvSpPr>
      <dsp:spPr>
        <a:xfrm>
          <a:off x="2437984" y="1494978"/>
          <a:ext cx="1658466" cy="1501055"/>
        </a:xfrm>
        <a:prstGeom prst="roundRect">
          <a:avLst>
            <a:gd name="adj" fmla="val 10000"/>
          </a:avLst>
        </a:prstGeom>
        <a:blipFill rotWithShape="0">
          <a:blip xmlns:r="http://schemas.openxmlformats.org/officeDocument/2006/relationships" r:embed="rId1">
            <a:duotone>
              <a:schemeClr val="accent1">
                <a:hueOff val="0"/>
                <a:satOff val="0"/>
                <a:lumOff val="0"/>
                <a:alphaOff val="0"/>
                <a:shade val="70000"/>
                <a:satMod val="120000"/>
              </a:schemeClr>
              <a:schemeClr val="accent1">
                <a:hueOff val="0"/>
                <a:satOff val="0"/>
                <a:lumOff val="0"/>
                <a:alphaOff val="0"/>
                <a:tint val="70000"/>
                <a:satMod val="135000"/>
              </a:schemeClr>
            </a:duotone>
          </a:blip>
          <a:tile tx="0" ty="0" sx="40000" sy="40000" flip="none" algn="tl"/>
        </a:blipFill>
        <a:ln>
          <a:solidFill>
            <a:schemeClr val="tx1"/>
          </a:solidFill>
        </a:ln>
        <a:effectLst>
          <a:outerShdw blurRad="38100" dist="25400" dir="5400000"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5560" tIns="26670" rIns="35560" bIns="26670" numCol="1" spcCol="1270" anchor="ctr" anchorCtr="0">
          <a:noAutofit/>
        </a:bodyPr>
        <a:lstStyle/>
        <a:p>
          <a:pPr lvl="0" algn="ctr" defTabSz="622300">
            <a:lnSpc>
              <a:spcPct val="90000"/>
            </a:lnSpc>
            <a:spcBef>
              <a:spcPct val="0"/>
            </a:spcBef>
            <a:spcAft>
              <a:spcPct val="35000"/>
            </a:spcAft>
          </a:pPr>
          <a:r>
            <a:rPr lang="en-US" sz="1400" kern="1200" dirty="0" smtClean="0">
              <a:effectLst>
                <a:outerShdw blurRad="38100" dist="38100" dir="2700000" algn="tl">
                  <a:srgbClr val="000000">
                    <a:alpha val="43137"/>
                  </a:srgbClr>
                </a:outerShdw>
              </a:effectLst>
            </a:rPr>
            <a:t>Wireless devices are far more portable and mobile than wired devices </a:t>
          </a:r>
        </a:p>
      </dsp:txBody>
      <dsp:txXfrm>
        <a:off x="2437984" y="1494978"/>
        <a:ext cx="1658466" cy="1501055"/>
      </dsp:txXfrm>
    </dsp:sp>
    <dsp:sp modelId="{628DA986-683D-C44A-8E27-1838073A0383}">
      <dsp:nvSpPr>
        <dsp:cNvPr id="0" name=""/>
        <dsp:cNvSpPr/>
      </dsp:nvSpPr>
      <dsp:spPr>
        <a:xfrm>
          <a:off x="2437984" y="3226965"/>
          <a:ext cx="1658466" cy="1501055"/>
        </a:xfrm>
        <a:prstGeom prst="roundRect">
          <a:avLst>
            <a:gd name="adj" fmla="val 10000"/>
          </a:avLst>
        </a:prstGeom>
        <a:blipFill rotWithShape="0">
          <a:blip xmlns:r="http://schemas.openxmlformats.org/officeDocument/2006/relationships" r:embed="rId1">
            <a:duotone>
              <a:schemeClr val="accent1">
                <a:hueOff val="0"/>
                <a:satOff val="0"/>
                <a:lumOff val="0"/>
                <a:alphaOff val="0"/>
                <a:shade val="70000"/>
                <a:satMod val="120000"/>
              </a:schemeClr>
              <a:schemeClr val="accent1">
                <a:hueOff val="0"/>
                <a:satOff val="0"/>
                <a:lumOff val="0"/>
                <a:alphaOff val="0"/>
                <a:tint val="70000"/>
                <a:satMod val="135000"/>
              </a:schemeClr>
            </a:duotone>
          </a:blip>
          <a:tile tx="0" ty="0" sx="40000" sy="40000" flip="none" algn="tl"/>
        </a:blipFill>
        <a:ln>
          <a:solidFill>
            <a:schemeClr val="tx1"/>
          </a:solidFill>
        </a:ln>
        <a:effectLst>
          <a:outerShdw blurRad="38100" dist="25400" dir="5400000"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5560" tIns="26670" rIns="35560" bIns="26670" numCol="1" spcCol="1270" anchor="ctr" anchorCtr="0">
          <a:noAutofit/>
        </a:bodyPr>
        <a:lstStyle/>
        <a:p>
          <a:pPr lvl="0" algn="ctr" defTabSz="622300">
            <a:lnSpc>
              <a:spcPct val="90000"/>
            </a:lnSpc>
            <a:spcBef>
              <a:spcPct val="0"/>
            </a:spcBef>
            <a:spcAft>
              <a:spcPct val="35000"/>
            </a:spcAft>
          </a:pPr>
          <a:r>
            <a:rPr lang="en-US" sz="1400" kern="1200" dirty="0" smtClean="0">
              <a:effectLst>
                <a:outerShdw blurRad="38100" dist="38100" dir="2700000" algn="tl">
                  <a:srgbClr val="000000">
                    <a:alpha val="43137"/>
                  </a:srgbClr>
                </a:outerShdw>
              </a:effectLst>
            </a:rPr>
            <a:t>This mobility results in a number of risks</a:t>
          </a:r>
        </a:p>
      </dsp:txBody>
      <dsp:txXfrm>
        <a:off x="2437984" y="3226965"/>
        <a:ext cx="1658466" cy="1501055"/>
      </dsp:txXfrm>
    </dsp:sp>
    <dsp:sp modelId="{E7DFC90C-6F3C-9C48-A13E-218F85B3DF76}">
      <dsp:nvSpPr>
        <dsp:cNvPr id="0" name=""/>
        <dsp:cNvSpPr/>
      </dsp:nvSpPr>
      <dsp:spPr>
        <a:xfrm>
          <a:off x="4459240" y="0"/>
          <a:ext cx="2073082" cy="4978400"/>
        </a:xfrm>
        <a:prstGeom prst="roundRect">
          <a:avLst>
            <a:gd name="adj" fmla="val 10000"/>
          </a:avLst>
        </a:prstGeom>
        <a:solidFill>
          <a:schemeClr val="accent1">
            <a:tint val="40000"/>
            <a:hueOff val="0"/>
            <a:satOff val="0"/>
            <a:lumOff val="0"/>
            <a:alphaOff val="0"/>
          </a:schemeClr>
        </a:solidFill>
        <a:ln w="19050">
          <a:solidFill>
            <a:schemeClr val="tx2">
              <a:lumMod val="60000"/>
              <a:lumOff val="40000"/>
            </a:schemeClr>
          </a:solidFill>
        </a:ln>
        <a:effectLst/>
      </dsp:spPr>
      <dsp:style>
        <a:lnRef idx="0">
          <a:scrgbClr r="0" g="0" b="0"/>
        </a:lnRef>
        <a:fillRef idx="1">
          <a:scrgbClr r="0" g="0" b="0"/>
        </a:fillRef>
        <a:effectRef idx="2">
          <a:scrgbClr r="0" g="0" b="0"/>
        </a:effectRef>
        <a:fontRef idx="minor"/>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b="1" kern="1200" dirty="0" smtClean="0">
              <a:effectLst/>
            </a:rPr>
            <a:t>Resources</a:t>
          </a:r>
        </a:p>
      </dsp:txBody>
      <dsp:txXfrm>
        <a:off x="4459240" y="0"/>
        <a:ext cx="2073082" cy="1493520"/>
      </dsp:txXfrm>
    </dsp:sp>
    <dsp:sp modelId="{89E78FAE-E7FC-6F45-9FD5-13656147126F}">
      <dsp:nvSpPr>
        <dsp:cNvPr id="0" name=""/>
        <dsp:cNvSpPr/>
      </dsp:nvSpPr>
      <dsp:spPr>
        <a:xfrm>
          <a:off x="4666548" y="1493520"/>
          <a:ext cx="1658466" cy="3235960"/>
        </a:xfrm>
        <a:prstGeom prst="roundRect">
          <a:avLst>
            <a:gd name="adj" fmla="val 10000"/>
          </a:avLst>
        </a:prstGeom>
        <a:blipFill rotWithShape="0">
          <a:blip xmlns:r="http://schemas.openxmlformats.org/officeDocument/2006/relationships" r:embed="rId1">
            <a:duotone>
              <a:schemeClr val="accent1">
                <a:hueOff val="0"/>
                <a:satOff val="0"/>
                <a:lumOff val="0"/>
                <a:alphaOff val="0"/>
                <a:shade val="70000"/>
                <a:satMod val="120000"/>
              </a:schemeClr>
              <a:schemeClr val="accent1">
                <a:hueOff val="0"/>
                <a:satOff val="0"/>
                <a:lumOff val="0"/>
                <a:alphaOff val="0"/>
                <a:tint val="70000"/>
                <a:satMod val="135000"/>
              </a:schemeClr>
            </a:duotone>
          </a:blip>
          <a:tile tx="0" ty="0" sx="40000" sy="40000" flip="none" algn="tl"/>
        </a:blipFill>
        <a:ln>
          <a:solidFill>
            <a:schemeClr val="tx1"/>
          </a:solidFill>
        </a:ln>
        <a:effectLst>
          <a:outerShdw blurRad="38100" dist="25400" dir="5400000"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5560" tIns="26670" rIns="35560" bIns="26670" numCol="1" spcCol="1270" anchor="ctr" anchorCtr="0">
          <a:noAutofit/>
        </a:bodyPr>
        <a:lstStyle/>
        <a:p>
          <a:pPr lvl="0" algn="ctr" defTabSz="622300">
            <a:lnSpc>
              <a:spcPct val="90000"/>
            </a:lnSpc>
            <a:spcBef>
              <a:spcPct val="0"/>
            </a:spcBef>
            <a:spcAft>
              <a:spcPct val="35000"/>
            </a:spcAft>
          </a:pPr>
          <a:r>
            <a:rPr lang="en-US" sz="1400" kern="1200" dirty="0" smtClean="0">
              <a:effectLst>
                <a:outerShdw blurRad="38100" dist="38100" dir="2700000" algn="tl">
                  <a:srgbClr val="000000">
                    <a:alpha val="43137"/>
                  </a:srgbClr>
                </a:outerShdw>
              </a:effectLst>
            </a:rPr>
            <a:t>Some wireless devices, such as smartphones and tablets, have sophisticated operating systems but limited memory and processing resources with which to counter threats, including denial of service and malware</a:t>
          </a:r>
        </a:p>
      </dsp:txBody>
      <dsp:txXfrm>
        <a:off x="4666548" y="1493520"/>
        <a:ext cx="1658466" cy="3235960"/>
      </dsp:txXfrm>
    </dsp:sp>
    <dsp:sp modelId="{4AEBEE3B-9523-B144-A854-03C26A736C56}">
      <dsp:nvSpPr>
        <dsp:cNvPr id="0" name=""/>
        <dsp:cNvSpPr/>
      </dsp:nvSpPr>
      <dsp:spPr>
        <a:xfrm>
          <a:off x="6687804" y="0"/>
          <a:ext cx="2073082" cy="4978400"/>
        </a:xfrm>
        <a:prstGeom prst="roundRect">
          <a:avLst>
            <a:gd name="adj" fmla="val 10000"/>
          </a:avLst>
        </a:prstGeom>
        <a:solidFill>
          <a:schemeClr val="accent1">
            <a:tint val="40000"/>
            <a:hueOff val="0"/>
            <a:satOff val="0"/>
            <a:lumOff val="0"/>
            <a:alphaOff val="0"/>
          </a:schemeClr>
        </a:solidFill>
        <a:ln w="19050">
          <a:solidFill>
            <a:schemeClr val="tx2">
              <a:lumMod val="60000"/>
              <a:lumOff val="40000"/>
            </a:schemeClr>
          </a:solidFill>
        </a:ln>
        <a:effectLst/>
      </dsp:spPr>
      <dsp:style>
        <a:lnRef idx="0">
          <a:scrgbClr r="0" g="0" b="0"/>
        </a:lnRef>
        <a:fillRef idx="1">
          <a:scrgbClr r="0" g="0" b="0"/>
        </a:fillRef>
        <a:effectRef idx="2">
          <a:scrgbClr r="0" g="0" b="0"/>
        </a:effectRef>
        <a:fontRef idx="minor"/>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b="1" kern="1200" dirty="0" smtClean="0">
              <a:effectLst/>
            </a:rPr>
            <a:t>Accessibility</a:t>
          </a:r>
          <a:r>
            <a:rPr lang="en-US" sz="1600" b="1" kern="1200" dirty="0" smtClean="0">
              <a:effectLst/>
            </a:rPr>
            <a:t> </a:t>
          </a:r>
        </a:p>
      </dsp:txBody>
      <dsp:txXfrm>
        <a:off x="6687804" y="0"/>
        <a:ext cx="2073082" cy="1493520"/>
      </dsp:txXfrm>
    </dsp:sp>
    <dsp:sp modelId="{DC570445-1816-FD46-B8CF-3D4044D757C8}">
      <dsp:nvSpPr>
        <dsp:cNvPr id="0" name=""/>
        <dsp:cNvSpPr/>
      </dsp:nvSpPr>
      <dsp:spPr>
        <a:xfrm>
          <a:off x="6895112" y="1494978"/>
          <a:ext cx="1658466" cy="1501055"/>
        </a:xfrm>
        <a:prstGeom prst="roundRect">
          <a:avLst>
            <a:gd name="adj" fmla="val 10000"/>
          </a:avLst>
        </a:prstGeom>
        <a:blipFill rotWithShape="0">
          <a:blip xmlns:r="http://schemas.openxmlformats.org/officeDocument/2006/relationships" r:embed="rId1">
            <a:duotone>
              <a:schemeClr val="accent1">
                <a:hueOff val="0"/>
                <a:satOff val="0"/>
                <a:lumOff val="0"/>
                <a:alphaOff val="0"/>
                <a:shade val="70000"/>
                <a:satMod val="120000"/>
              </a:schemeClr>
              <a:schemeClr val="accent1">
                <a:hueOff val="0"/>
                <a:satOff val="0"/>
                <a:lumOff val="0"/>
                <a:alphaOff val="0"/>
                <a:tint val="70000"/>
                <a:satMod val="135000"/>
              </a:schemeClr>
            </a:duotone>
          </a:blip>
          <a:tile tx="0" ty="0" sx="40000" sy="40000" flip="none" algn="tl"/>
        </a:blipFill>
        <a:ln>
          <a:solidFill>
            <a:schemeClr val="tx1"/>
          </a:solidFill>
        </a:ln>
        <a:effectLst>
          <a:outerShdw blurRad="38100" dist="25400" dir="5400000"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5560" tIns="26670" rIns="35560" bIns="26670" numCol="1" spcCol="1270" anchor="ctr" anchorCtr="0">
          <a:noAutofit/>
        </a:bodyPr>
        <a:lstStyle/>
        <a:p>
          <a:pPr lvl="0" algn="ctr" defTabSz="622300">
            <a:lnSpc>
              <a:spcPct val="90000"/>
            </a:lnSpc>
            <a:spcBef>
              <a:spcPct val="0"/>
            </a:spcBef>
            <a:spcAft>
              <a:spcPct val="35000"/>
            </a:spcAft>
          </a:pPr>
          <a:r>
            <a:rPr lang="en-US" sz="1400" kern="1200" dirty="0" smtClean="0">
              <a:effectLst>
                <a:outerShdw blurRad="38100" dist="38100" dir="2700000" algn="tl">
                  <a:srgbClr val="000000">
                    <a:alpha val="43137"/>
                  </a:srgbClr>
                </a:outerShdw>
              </a:effectLst>
            </a:rPr>
            <a:t>Some wireless devices, such as sensors and robots, may be left unattended in remote and/or hostile locations </a:t>
          </a:r>
        </a:p>
      </dsp:txBody>
      <dsp:txXfrm>
        <a:off x="6895112" y="1494978"/>
        <a:ext cx="1658466" cy="1501055"/>
      </dsp:txXfrm>
    </dsp:sp>
    <dsp:sp modelId="{A3AE3916-78BA-B542-BC6D-268AB17643C7}">
      <dsp:nvSpPr>
        <dsp:cNvPr id="0" name=""/>
        <dsp:cNvSpPr/>
      </dsp:nvSpPr>
      <dsp:spPr>
        <a:xfrm>
          <a:off x="6895112" y="3226965"/>
          <a:ext cx="1658466" cy="1501055"/>
        </a:xfrm>
        <a:prstGeom prst="roundRect">
          <a:avLst>
            <a:gd name="adj" fmla="val 10000"/>
          </a:avLst>
        </a:prstGeom>
        <a:blipFill rotWithShape="0">
          <a:blip xmlns:r="http://schemas.openxmlformats.org/officeDocument/2006/relationships" r:embed="rId1">
            <a:duotone>
              <a:schemeClr val="accent1">
                <a:hueOff val="0"/>
                <a:satOff val="0"/>
                <a:lumOff val="0"/>
                <a:alphaOff val="0"/>
                <a:shade val="70000"/>
                <a:satMod val="120000"/>
              </a:schemeClr>
              <a:schemeClr val="accent1">
                <a:hueOff val="0"/>
                <a:satOff val="0"/>
                <a:lumOff val="0"/>
                <a:alphaOff val="0"/>
                <a:tint val="70000"/>
                <a:satMod val="135000"/>
              </a:schemeClr>
            </a:duotone>
          </a:blip>
          <a:tile tx="0" ty="0" sx="40000" sy="40000" flip="none" algn="tl"/>
        </a:blipFill>
        <a:ln>
          <a:solidFill>
            <a:schemeClr val="tx1"/>
          </a:solidFill>
        </a:ln>
        <a:effectLst>
          <a:outerShdw blurRad="38100" dist="25400" dir="5400000"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5560" tIns="26670" rIns="35560" bIns="26670" numCol="1" spcCol="1270" anchor="ctr" anchorCtr="0">
          <a:noAutofit/>
        </a:bodyPr>
        <a:lstStyle/>
        <a:p>
          <a:pPr lvl="0" algn="ctr" defTabSz="622300">
            <a:lnSpc>
              <a:spcPct val="90000"/>
            </a:lnSpc>
            <a:spcBef>
              <a:spcPct val="0"/>
            </a:spcBef>
            <a:spcAft>
              <a:spcPct val="35000"/>
            </a:spcAft>
          </a:pPr>
          <a:r>
            <a:rPr lang="en-US" sz="1400" kern="1200" dirty="0" smtClean="0">
              <a:effectLst>
                <a:outerShdw blurRad="38100" dist="38100" dir="2700000" algn="tl">
                  <a:srgbClr val="000000">
                    <a:alpha val="43137"/>
                  </a:srgbClr>
                </a:outerShdw>
              </a:effectLst>
            </a:rPr>
            <a:t>This greatly increases their vulnerability to physical attacks </a:t>
          </a:r>
          <a:endParaRPr lang="en-US" sz="1400" kern="1200" dirty="0">
            <a:effectLst>
              <a:outerShdw blurRad="38100" dist="38100" dir="2700000" algn="tl">
                <a:srgbClr val="000000">
                  <a:alpha val="43137"/>
                </a:srgbClr>
              </a:outerShdw>
            </a:effectLst>
          </a:endParaRPr>
        </a:p>
      </dsp:txBody>
      <dsp:txXfrm>
        <a:off x="6895112" y="3226965"/>
        <a:ext cx="1658466" cy="1501055"/>
      </dsp:txXfrm>
    </dsp:sp>
  </dsp:spTree>
</dsp:drawing>
</file>

<file path=ppt/diagrams/drawing2.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1389E7C2-54B9-6243-A091-7469976BD82A}">
      <dsp:nvSpPr>
        <dsp:cNvPr id="0" name=""/>
        <dsp:cNvSpPr/>
      </dsp:nvSpPr>
      <dsp:spPr>
        <a:xfrm>
          <a:off x="0" y="1700"/>
          <a:ext cx="7875587" cy="777024"/>
        </a:xfrm>
        <a:prstGeom prst="roundRect">
          <a:avLst/>
        </a:prstGeom>
        <a:solidFill>
          <a:schemeClr val="tx2">
            <a:lumMod val="40000"/>
            <a:lumOff val="60000"/>
          </a:schemeClr>
        </a:solidFill>
        <a:ln>
          <a:solidFill>
            <a:schemeClr val="tx2">
              <a:lumMod val="75000"/>
            </a:schemeClr>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rtl="0">
            <a:lnSpc>
              <a:spcPct val="90000"/>
            </a:lnSpc>
            <a:spcBef>
              <a:spcPct val="0"/>
            </a:spcBef>
            <a:spcAft>
              <a:spcPct val="35000"/>
            </a:spcAft>
          </a:pPr>
          <a:r>
            <a:rPr lang="en-US" sz="2400" kern="1200" dirty="0" smtClean="0">
              <a:solidFill>
                <a:schemeClr val="tx1"/>
              </a:solidFill>
            </a:rPr>
            <a:t>Use encryption</a:t>
          </a:r>
          <a:endParaRPr lang="en-US" sz="2400" kern="1200" dirty="0">
            <a:solidFill>
              <a:schemeClr val="tx1"/>
            </a:solidFill>
          </a:endParaRPr>
        </a:p>
      </dsp:txBody>
      <dsp:txXfrm>
        <a:off x="0" y="1700"/>
        <a:ext cx="7875587" cy="777024"/>
      </dsp:txXfrm>
    </dsp:sp>
    <dsp:sp modelId="{735BA4EA-5DCB-3146-88DD-19CF7B7E5334}">
      <dsp:nvSpPr>
        <dsp:cNvPr id="0" name=""/>
        <dsp:cNvSpPr/>
      </dsp:nvSpPr>
      <dsp:spPr>
        <a:xfrm>
          <a:off x="0" y="790495"/>
          <a:ext cx="7875587" cy="777024"/>
        </a:xfrm>
        <a:prstGeom prst="roundRect">
          <a:avLst/>
        </a:prstGeom>
        <a:solidFill>
          <a:schemeClr val="tx2">
            <a:lumMod val="40000"/>
            <a:lumOff val="60000"/>
          </a:schemeClr>
        </a:solidFill>
        <a:ln>
          <a:solidFill>
            <a:schemeClr val="tx2">
              <a:lumMod val="75000"/>
            </a:schemeClr>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rtl="0">
            <a:lnSpc>
              <a:spcPct val="90000"/>
            </a:lnSpc>
            <a:spcBef>
              <a:spcPct val="0"/>
            </a:spcBef>
            <a:spcAft>
              <a:spcPct val="35000"/>
            </a:spcAft>
          </a:pPr>
          <a:r>
            <a:rPr lang="en-US" sz="2400" kern="1200" dirty="0" smtClean="0">
              <a:solidFill>
                <a:schemeClr val="tx1"/>
              </a:solidFill>
            </a:rPr>
            <a:t>Use antivirus, antispyware software and a firewall</a:t>
          </a:r>
          <a:endParaRPr lang="en-US" sz="2400" kern="1200" dirty="0">
            <a:solidFill>
              <a:schemeClr val="tx1"/>
            </a:solidFill>
          </a:endParaRPr>
        </a:p>
      </dsp:txBody>
      <dsp:txXfrm>
        <a:off x="0" y="790495"/>
        <a:ext cx="7875587" cy="777024"/>
      </dsp:txXfrm>
    </dsp:sp>
    <dsp:sp modelId="{9C7826F7-E120-7344-9BEE-2B26FB5CFB00}">
      <dsp:nvSpPr>
        <dsp:cNvPr id="0" name=""/>
        <dsp:cNvSpPr/>
      </dsp:nvSpPr>
      <dsp:spPr>
        <a:xfrm>
          <a:off x="0" y="1579290"/>
          <a:ext cx="7875587" cy="777024"/>
        </a:xfrm>
        <a:prstGeom prst="roundRect">
          <a:avLst/>
        </a:prstGeom>
        <a:solidFill>
          <a:schemeClr val="tx2">
            <a:lumMod val="40000"/>
            <a:lumOff val="60000"/>
          </a:schemeClr>
        </a:solidFill>
        <a:ln>
          <a:solidFill>
            <a:schemeClr val="tx2">
              <a:lumMod val="75000"/>
            </a:schemeClr>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rtl="0">
            <a:lnSpc>
              <a:spcPct val="90000"/>
            </a:lnSpc>
            <a:spcBef>
              <a:spcPct val="0"/>
            </a:spcBef>
            <a:spcAft>
              <a:spcPct val="35000"/>
            </a:spcAft>
          </a:pPr>
          <a:r>
            <a:rPr lang="en-US" sz="2400" kern="1200" dirty="0" smtClean="0">
              <a:solidFill>
                <a:schemeClr val="tx1"/>
              </a:solidFill>
            </a:rPr>
            <a:t>Turn off identifier broadcasting</a:t>
          </a:r>
          <a:endParaRPr lang="en-US" sz="2400" kern="1200" dirty="0">
            <a:solidFill>
              <a:schemeClr val="tx1"/>
            </a:solidFill>
          </a:endParaRPr>
        </a:p>
      </dsp:txBody>
      <dsp:txXfrm>
        <a:off x="0" y="1579290"/>
        <a:ext cx="7875587" cy="777024"/>
      </dsp:txXfrm>
    </dsp:sp>
    <dsp:sp modelId="{1C720523-7427-C645-961C-2564CD7F1596}">
      <dsp:nvSpPr>
        <dsp:cNvPr id="0" name=""/>
        <dsp:cNvSpPr/>
      </dsp:nvSpPr>
      <dsp:spPr>
        <a:xfrm>
          <a:off x="0" y="2368085"/>
          <a:ext cx="7875587" cy="777024"/>
        </a:xfrm>
        <a:prstGeom prst="roundRect">
          <a:avLst/>
        </a:prstGeom>
        <a:solidFill>
          <a:schemeClr val="tx2">
            <a:lumMod val="40000"/>
            <a:lumOff val="60000"/>
          </a:schemeClr>
        </a:solidFill>
        <a:ln>
          <a:solidFill>
            <a:schemeClr val="tx2">
              <a:lumMod val="75000"/>
            </a:schemeClr>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rtl="0">
            <a:lnSpc>
              <a:spcPct val="90000"/>
            </a:lnSpc>
            <a:spcBef>
              <a:spcPct val="0"/>
            </a:spcBef>
            <a:spcAft>
              <a:spcPct val="35000"/>
            </a:spcAft>
          </a:pPr>
          <a:r>
            <a:rPr lang="en-US" sz="2400" kern="1200" dirty="0" smtClean="0">
              <a:solidFill>
                <a:schemeClr val="tx1"/>
              </a:solidFill>
            </a:rPr>
            <a:t>Change the identifier on your router from the default</a:t>
          </a:r>
          <a:endParaRPr lang="en-US" sz="2400" kern="1200" dirty="0">
            <a:solidFill>
              <a:schemeClr val="tx1"/>
            </a:solidFill>
          </a:endParaRPr>
        </a:p>
      </dsp:txBody>
      <dsp:txXfrm>
        <a:off x="0" y="2368085"/>
        <a:ext cx="7875587" cy="777024"/>
      </dsp:txXfrm>
    </dsp:sp>
    <dsp:sp modelId="{CBE1D46B-3A01-CB45-9402-BA354DE00ABF}">
      <dsp:nvSpPr>
        <dsp:cNvPr id="0" name=""/>
        <dsp:cNvSpPr/>
      </dsp:nvSpPr>
      <dsp:spPr>
        <a:xfrm>
          <a:off x="0" y="3156880"/>
          <a:ext cx="7875587" cy="777024"/>
        </a:xfrm>
        <a:prstGeom prst="roundRect">
          <a:avLst/>
        </a:prstGeom>
        <a:solidFill>
          <a:schemeClr val="tx2">
            <a:lumMod val="40000"/>
            <a:lumOff val="60000"/>
          </a:schemeClr>
        </a:solidFill>
        <a:ln>
          <a:solidFill>
            <a:schemeClr val="tx2">
              <a:lumMod val="75000"/>
            </a:schemeClr>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rtl="0">
            <a:lnSpc>
              <a:spcPct val="90000"/>
            </a:lnSpc>
            <a:spcBef>
              <a:spcPct val="0"/>
            </a:spcBef>
            <a:spcAft>
              <a:spcPct val="35000"/>
            </a:spcAft>
          </a:pPr>
          <a:r>
            <a:rPr lang="en-US" sz="2400" kern="1200" dirty="0" smtClean="0">
              <a:solidFill>
                <a:schemeClr val="tx1"/>
              </a:solidFill>
            </a:rPr>
            <a:t>Change your router’s pre-set password for administration</a:t>
          </a:r>
          <a:endParaRPr lang="en-US" sz="2400" kern="1200" dirty="0">
            <a:solidFill>
              <a:schemeClr val="tx1"/>
            </a:solidFill>
          </a:endParaRPr>
        </a:p>
      </dsp:txBody>
      <dsp:txXfrm>
        <a:off x="0" y="3156880"/>
        <a:ext cx="7875587" cy="777024"/>
      </dsp:txXfrm>
    </dsp:sp>
    <dsp:sp modelId="{101982B3-D3D8-F041-83A4-A17A8249DB3B}">
      <dsp:nvSpPr>
        <dsp:cNvPr id="0" name=""/>
        <dsp:cNvSpPr/>
      </dsp:nvSpPr>
      <dsp:spPr>
        <a:xfrm>
          <a:off x="0" y="3945674"/>
          <a:ext cx="7875587" cy="777024"/>
        </a:xfrm>
        <a:prstGeom prst="roundRect">
          <a:avLst/>
        </a:prstGeom>
        <a:solidFill>
          <a:schemeClr val="tx2">
            <a:lumMod val="40000"/>
            <a:lumOff val="60000"/>
          </a:schemeClr>
        </a:solidFill>
        <a:ln>
          <a:solidFill>
            <a:schemeClr val="tx2">
              <a:lumMod val="75000"/>
            </a:schemeClr>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rtl="0">
            <a:lnSpc>
              <a:spcPct val="90000"/>
            </a:lnSpc>
            <a:spcBef>
              <a:spcPct val="0"/>
            </a:spcBef>
            <a:spcAft>
              <a:spcPct val="35000"/>
            </a:spcAft>
          </a:pPr>
          <a:r>
            <a:rPr lang="en-US" sz="2400" kern="1200" dirty="0" smtClean="0">
              <a:solidFill>
                <a:schemeClr val="tx1"/>
              </a:solidFill>
            </a:rPr>
            <a:t>Allow only specific computers to access your wireless network</a:t>
          </a:r>
          <a:endParaRPr lang="en-US" sz="2400" kern="1200" dirty="0">
            <a:solidFill>
              <a:schemeClr val="tx1"/>
            </a:solidFill>
          </a:endParaRPr>
        </a:p>
      </dsp:txBody>
      <dsp:txXfrm>
        <a:off x="0" y="3945674"/>
        <a:ext cx="7875587" cy="777024"/>
      </dsp:txXfrm>
    </dsp:sp>
  </dsp:spTree>
</dsp:drawing>
</file>

<file path=ppt/diagrams/drawing3.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3E4C8994-B352-6740-8D56-83FC6515BB06}">
      <dsp:nvSpPr>
        <dsp:cNvPr id="0" name=""/>
        <dsp:cNvSpPr/>
      </dsp:nvSpPr>
      <dsp:spPr>
        <a:xfrm>
          <a:off x="4069" y="381985"/>
          <a:ext cx="2088026" cy="1903029"/>
        </a:xfrm>
        <a:prstGeom prst="roundRect">
          <a:avLst>
            <a:gd name="adj" fmla="val 10000"/>
          </a:avLst>
        </a:prstGeom>
        <a:solidFill>
          <a:schemeClr val="lt1">
            <a:alpha val="90000"/>
            <a:hueOff val="0"/>
            <a:satOff val="0"/>
            <a:lumOff val="0"/>
            <a:alphaOff val="0"/>
          </a:schemeClr>
        </a:solidFill>
        <a:ln w="38100" cap="flat" cmpd="sng" algn="ctr">
          <a:solidFill>
            <a:schemeClr val="accent1">
              <a:hueOff val="0"/>
              <a:satOff val="0"/>
              <a:lumOff val="0"/>
              <a:alphaOff val="0"/>
            </a:schemeClr>
          </a:solidFill>
          <a:prstDash val="solid"/>
          <a:miter/>
        </a:ln>
        <a:effectLst/>
      </dsp:spPr>
      <dsp:style>
        <a:lnRef idx="1">
          <a:scrgbClr r="0" g="0" b="0"/>
        </a:lnRef>
        <a:fillRef idx="1">
          <a:scrgbClr r="0" g="0" b="0"/>
        </a:fillRef>
        <a:effectRef idx="0">
          <a:scrgbClr r="0" g="0" b="0"/>
        </a:effectRef>
        <a:fontRef idx="minor"/>
      </dsp:style>
      <dsp:txBody>
        <a:bodyPr spcFirstLastPara="0" vert="horz" wrap="square" lIns="123825" tIns="123825" rIns="123825" bIns="123825" numCol="1" spcCol="1270" anchor="t" anchorCtr="0">
          <a:noAutofit/>
        </a:bodyPr>
        <a:lstStyle/>
        <a:p>
          <a:pPr marL="114300" lvl="1" indent="-114300" algn="l" defTabSz="577850">
            <a:lnSpc>
              <a:spcPct val="90000"/>
            </a:lnSpc>
            <a:spcBef>
              <a:spcPct val="0"/>
            </a:spcBef>
            <a:spcAft>
              <a:spcPct val="15000"/>
            </a:spcAft>
            <a:buChar char="••"/>
          </a:pPr>
          <a:r>
            <a:rPr lang="en-US" sz="1300" kern="1200" dirty="0" smtClean="0"/>
            <a:t>The security policy for mobile devices must be based on the assumption that any mobile device may be stolen or at least accessed by a malicious party</a:t>
          </a:r>
        </a:p>
      </dsp:txBody>
      <dsp:txXfrm>
        <a:off x="4069" y="381985"/>
        <a:ext cx="2088026" cy="1495237"/>
      </dsp:txXfrm>
    </dsp:sp>
    <dsp:sp modelId="{4721B204-DD53-414A-90E5-015BAACB1B4B}">
      <dsp:nvSpPr>
        <dsp:cNvPr id="0" name=""/>
        <dsp:cNvSpPr/>
      </dsp:nvSpPr>
      <dsp:spPr>
        <a:xfrm>
          <a:off x="1752610" y="533393"/>
          <a:ext cx="2020270" cy="2020270"/>
        </a:xfrm>
        <a:prstGeom prst="leftCircularArrow">
          <a:avLst>
            <a:gd name="adj1" fmla="val 4190"/>
            <a:gd name="adj2" fmla="val 528559"/>
            <a:gd name="adj3" fmla="val 1813933"/>
            <a:gd name="adj4" fmla="val 8534352"/>
            <a:gd name="adj5" fmla="val 4888"/>
          </a:avLst>
        </a:prstGeom>
        <a:blipFill rotWithShape="0">
          <a:blip xmlns:r="http://schemas.openxmlformats.org/officeDocument/2006/relationships" r:embed="rId1">
            <a:duotone>
              <a:schemeClr val="accent1">
                <a:tint val="60000"/>
                <a:hueOff val="0"/>
                <a:satOff val="0"/>
                <a:lumOff val="0"/>
                <a:alphaOff val="0"/>
                <a:shade val="70000"/>
                <a:satMod val="120000"/>
              </a:schemeClr>
              <a:schemeClr val="accent1">
                <a:tint val="60000"/>
                <a:hueOff val="0"/>
                <a:satOff val="0"/>
                <a:lumOff val="0"/>
                <a:alphaOff val="0"/>
                <a:tint val="70000"/>
                <a:satMod val="135000"/>
              </a:schemeClr>
            </a:duotone>
          </a:blip>
          <a:tile tx="0" ty="0" sx="40000" sy="40000" flip="none" algn="tl"/>
        </a:blipFill>
        <a:ln>
          <a:noFill/>
        </a:ln>
        <a:effectLst>
          <a:outerShdw blurRad="38100" dist="25400" dir="5400000"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sp>
    <dsp:sp modelId="{84E1B572-A4F0-F941-B0C0-1901A6F82E57}">
      <dsp:nvSpPr>
        <dsp:cNvPr id="0" name=""/>
        <dsp:cNvSpPr/>
      </dsp:nvSpPr>
      <dsp:spPr>
        <a:xfrm>
          <a:off x="761999" y="1905001"/>
          <a:ext cx="1295608" cy="515220"/>
        </a:xfrm>
        <a:prstGeom prst="roundRect">
          <a:avLst>
            <a:gd name="adj" fmla="val 10000"/>
          </a:avLst>
        </a:prstGeom>
        <a:blipFill rotWithShape="0">
          <a:blip xmlns:r="http://schemas.openxmlformats.org/officeDocument/2006/relationships" r:embed="rId1">
            <a:duotone>
              <a:schemeClr val="accent1">
                <a:hueOff val="0"/>
                <a:satOff val="0"/>
                <a:lumOff val="0"/>
                <a:alphaOff val="0"/>
                <a:shade val="70000"/>
                <a:satMod val="120000"/>
              </a:schemeClr>
              <a:schemeClr val="accent1">
                <a:hueOff val="0"/>
                <a:satOff val="0"/>
                <a:lumOff val="0"/>
                <a:alphaOff val="0"/>
                <a:tint val="70000"/>
                <a:satMod val="135000"/>
              </a:schemeClr>
            </a:duotone>
          </a:blip>
          <a:tile tx="0" ty="0" sx="40000" sy="40000" flip="none" algn="tl"/>
        </a:blipFill>
        <a:ln>
          <a:noFill/>
        </a:ln>
        <a:effectLst>
          <a:outerShdw blurRad="38100" dist="25400" dir="5400000"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4765" tIns="16510" rIns="24765" bIns="16510" numCol="1" spcCol="1270" anchor="ctr" anchorCtr="0">
          <a:noAutofit/>
        </a:bodyPr>
        <a:lstStyle/>
        <a:p>
          <a:pPr lvl="0" algn="ctr" defTabSz="577850">
            <a:lnSpc>
              <a:spcPct val="90000"/>
            </a:lnSpc>
            <a:spcBef>
              <a:spcPct val="0"/>
            </a:spcBef>
            <a:spcAft>
              <a:spcPct val="35000"/>
            </a:spcAft>
          </a:pPr>
          <a:r>
            <a:rPr lang="en-US" sz="1300" b="1" kern="1200" dirty="0" smtClean="0">
              <a:effectLst>
                <a:outerShdw blurRad="38100" dist="38100" dir="2700000" algn="tl">
                  <a:srgbClr val="000000">
                    <a:alpha val="43137"/>
                  </a:srgbClr>
                </a:outerShdw>
              </a:effectLst>
            </a:rPr>
            <a:t>Lack of physical security controls</a:t>
          </a:r>
          <a:endParaRPr lang="en-US" sz="1300" b="1" kern="1200" dirty="0">
            <a:effectLst>
              <a:outerShdw blurRad="38100" dist="38100" dir="2700000" algn="tl">
                <a:srgbClr val="000000">
                  <a:alpha val="43137"/>
                </a:srgbClr>
              </a:outerShdw>
            </a:effectLst>
          </a:endParaRPr>
        </a:p>
      </dsp:txBody>
      <dsp:txXfrm>
        <a:off x="761999" y="1905001"/>
        <a:ext cx="1295608" cy="515220"/>
      </dsp:txXfrm>
    </dsp:sp>
    <dsp:sp modelId="{3D9A4C72-DE42-AE43-8358-68F7E81E1EB9}">
      <dsp:nvSpPr>
        <dsp:cNvPr id="0" name=""/>
        <dsp:cNvSpPr/>
      </dsp:nvSpPr>
      <dsp:spPr>
        <a:xfrm>
          <a:off x="2495159" y="583085"/>
          <a:ext cx="1623050" cy="1498711"/>
        </a:xfrm>
        <a:prstGeom prst="roundRect">
          <a:avLst>
            <a:gd name="adj" fmla="val 10000"/>
          </a:avLst>
        </a:prstGeom>
        <a:solidFill>
          <a:schemeClr val="lt1">
            <a:alpha val="90000"/>
            <a:hueOff val="0"/>
            <a:satOff val="0"/>
            <a:lumOff val="0"/>
            <a:alphaOff val="0"/>
          </a:schemeClr>
        </a:solidFill>
        <a:ln w="38100" cap="flat" cmpd="sng" algn="ctr">
          <a:solidFill>
            <a:schemeClr val="accent1">
              <a:hueOff val="0"/>
              <a:satOff val="0"/>
              <a:lumOff val="0"/>
              <a:alphaOff val="0"/>
            </a:schemeClr>
          </a:solidFill>
          <a:prstDash val="solid"/>
          <a:miter/>
        </a:ln>
        <a:effectLst/>
      </dsp:spPr>
      <dsp:style>
        <a:lnRef idx="1">
          <a:scrgbClr r="0" g="0" b="0"/>
        </a:lnRef>
        <a:fillRef idx="1">
          <a:scrgbClr r="0" g="0" b="0"/>
        </a:fillRef>
        <a:effectRef idx="0">
          <a:scrgbClr r="0" g="0" b="0"/>
        </a:effectRef>
        <a:fontRef idx="minor"/>
      </dsp:style>
      <dsp:txBody>
        <a:bodyPr spcFirstLastPara="0" vert="horz" wrap="square" lIns="123825" tIns="123825" rIns="123825" bIns="123825" numCol="1" spcCol="1270" anchor="t" anchorCtr="0">
          <a:noAutofit/>
        </a:bodyPr>
        <a:lstStyle/>
        <a:p>
          <a:pPr marL="114300" lvl="1" indent="-114300" algn="l" defTabSz="577850">
            <a:lnSpc>
              <a:spcPct val="90000"/>
            </a:lnSpc>
            <a:spcBef>
              <a:spcPct val="0"/>
            </a:spcBef>
            <a:spcAft>
              <a:spcPct val="15000"/>
            </a:spcAft>
            <a:buChar char="••"/>
          </a:pPr>
          <a:r>
            <a:rPr lang="en-US" sz="1300" kern="1200" dirty="0" smtClean="0"/>
            <a:t>The organization must assume that not all devices are trustworthy</a:t>
          </a:r>
        </a:p>
      </dsp:txBody>
      <dsp:txXfrm>
        <a:off x="2495159" y="904237"/>
        <a:ext cx="1623050" cy="1177559"/>
      </dsp:txXfrm>
    </dsp:sp>
    <dsp:sp modelId="{D4523307-9553-8943-A089-61566F9DAE54}">
      <dsp:nvSpPr>
        <dsp:cNvPr id="0" name=""/>
        <dsp:cNvSpPr/>
      </dsp:nvSpPr>
      <dsp:spPr>
        <a:xfrm>
          <a:off x="3886203" y="152395"/>
          <a:ext cx="2443090" cy="2443090"/>
        </a:xfrm>
        <a:prstGeom prst="circularArrow">
          <a:avLst>
            <a:gd name="adj1" fmla="val 3465"/>
            <a:gd name="adj2" fmla="val 429515"/>
            <a:gd name="adj3" fmla="val 19395004"/>
            <a:gd name="adj4" fmla="val 12575541"/>
            <a:gd name="adj5" fmla="val 4042"/>
          </a:avLst>
        </a:prstGeom>
        <a:blipFill rotWithShape="0">
          <a:blip xmlns:r="http://schemas.openxmlformats.org/officeDocument/2006/relationships" r:embed="rId1">
            <a:duotone>
              <a:schemeClr val="accent1">
                <a:tint val="60000"/>
                <a:hueOff val="0"/>
                <a:satOff val="0"/>
                <a:lumOff val="0"/>
                <a:alphaOff val="0"/>
                <a:shade val="70000"/>
                <a:satMod val="120000"/>
              </a:schemeClr>
              <a:schemeClr val="accent1">
                <a:tint val="60000"/>
                <a:hueOff val="0"/>
                <a:satOff val="0"/>
                <a:lumOff val="0"/>
                <a:alphaOff val="0"/>
                <a:tint val="70000"/>
                <a:satMod val="135000"/>
              </a:schemeClr>
            </a:duotone>
          </a:blip>
          <a:tile tx="0" ty="0" sx="40000" sy="40000" flip="none" algn="tl"/>
        </a:blipFill>
        <a:ln>
          <a:noFill/>
        </a:ln>
        <a:effectLst>
          <a:outerShdw blurRad="38100" dist="25400" dir="5400000"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sp>
    <dsp:sp modelId="{EB139CAB-8AEE-1E4D-9D15-C436A0E80AD3}">
      <dsp:nvSpPr>
        <dsp:cNvPr id="0" name=""/>
        <dsp:cNvSpPr/>
      </dsp:nvSpPr>
      <dsp:spPr>
        <a:xfrm>
          <a:off x="2901806" y="473739"/>
          <a:ext cx="1295608" cy="515220"/>
        </a:xfrm>
        <a:prstGeom prst="roundRect">
          <a:avLst>
            <a:gd name="adj" fmla="val 10000"/>
          </a:avLst>
        </a:prstGeom>
        <a:blipFill rotWithShape="0">
          <a:blip xmlns:r="http://schemas.openxmlformats.org/officeDocument/2006/relationships" r:embed="rId1">
            <a:duotone>
              <a:schemeClr val="accent1">
                <a:hueOff val="0"/>
                <a:satOff val="0"/>
                <a:lumOff val="0"/>
                <a:alphaOff val="0"/>
                <a:shade val="70000"/>
                <a:satMod val="120000"/>
              </a:schemeClr>
              <a:schemeClr val="accent1">
                <a:hueOff val="0"/>
                <a:satOff val="0"/>
                <a:lumOff val="0"/>
                <a:alphaOff val="0"/>
                <a:tint val="70000"/>
                <a:satMod val="135000"/>
              </a:schemeClr>
            </a:duotone>
          </a:blip>
          <a:tile tx="0" ty="0" sx="40000" sy="40000" flip="none" algn="tl"/>
        </a:blipFill>
        <a:ln>
          <a:noFill/>
        </a:ln>
        <a:effectLst>
          <a:outerShdw blurRad="38100" dist="25400" dir="5400000"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4765" tIns="16510" rIns="24765" bIns="16510" numCol="1" spcCol="1270" anchor="ctr" anchorCtr="0">
          <a:noAutofit/>
        </a:bodyPr>
        <a:lstStyle/>
        <a:p>
          <a:pPr lvl="0" algn="ctr" defTabSz="577850">
            <a:lnSpc>
              <a:spcPct val="90000"/>
            </a:lnSpc>
            <a:spcBef>
              <a:spcPct val="0"/>
            </a:spcBef>
            <a:spcAft>
              <a:spcPct val="35000"/>
            </a:spcAft>
          </a:pPr>
          <a:r>
            <a:rPr lang="en-US" sz="1300" b="1" kern="1200" dirty="0" smtClean="0">
              <a:effectLst>
                <a:outerShdw blurRad="38100" dist="38100" dir="2700000" algn="tl">
                  <a:srgbClr val="000000">
                    <a:alpha val="43137"/>
                  </a:srgbClr>
                </a:outerShdw>
              </a:effectLst>
            </a:rPr>
            <a:t>Use of untrusted mobile devices</a:t>
          </a:r>
        </a:p>
      </dsp:txBody>
      <dsp:txXfrm>
        <a:off x="2901806" y="473739"/>
        <a:ext cx="1295608" cy="515220"/>
      </dsp:txXfrm>
    </dsp:sp>
    <dsp:sp modelId="{A8E221DB-A2FB-F348-A4D5-36B1876CC523}">
      <dsp:nvSpPr>
        <dsp:cNvPr id="0" name=""/>
        <dsp:cNvSpPr/>
      </dsp:nvSpPr>
      <dsp:spPr>
        <a:xfrm>
          <a:off x="4600478" y="587572"/>
          <a:ext cx="2135878" cy="1493938"/>
        </a:xfrm>
        <a:prstGeom prst="roundRect">
          <a:avLst>
            <a:gd name="adj" fmla="val 10000"/>
          </a:avLst>
        </a:prstGeom>
        <a:solidFill>
          <a:schemeClr val="lt1">
            <a:alpha val="90000"/>
            <a:hueOff val="0"/>
            <a:satOff val="0"/>
            <a:lumOff val="0"/>
            <a:alphaOff val="0"/>
          </a:schemeClr>
        </a:solidFill>
        <a:ln w="38100" cap="flat" cmpd="sng" algn="ctr">
          <a:solidFill>
            <a:schemeClr val="accent1">
              <a:hueOff val="0"/>
              <a:satOff val="0"/>
              <a:lumOff val="0"/>
              <a:alphaOff val="0"/>
            </a:schemeClr>
          </a:solidFill>
          <a:prstDash val="solid"/>
          <a:miter/>
        </a:ln>
        <a:effectLst/>
      </dsp:spPr>
      <dsp:style>
        <a:lnRef idx="1">
          <a:scrgbClr r="0" g="0" b="0"/>
        </a:lnRef>
        <a:fillRef idx="1">
          <a:scrgbClr r="0" g="0" b="0"/>
        </a:fillRef>
        <a:effectRef idx="0">
          <a:scrgbClr r="0" g="0" b="0"/>
        </a:effectRef>
        <a:fontRef idx="minor"/>
      </dsp:style>
      <dsp:txBody>
        <a:bodyPr spcFirstLastPara="0" vert="horz" wrap="square" lIns="123825" tIns="123825" rIns="123825" bIns="123825" numCol="1" spcCol="1270" anchor="t" anchorCtr="0">
          <a:noAutofit/>
        </a:bodyPr>
        <a:lstStyle/>
        <a:p>
          <a:pPr marL="114300" lvl="1" indent="-114300" algn="l" defTabSz="577850">
            <a:lnSpc>
              <a:spcPct val="90000"/>
            </a:lnSpc>
            <a:spcBef>
              <a:spcPct val="0"/>
            </a:spcBef>
            <a:spcAft>
              <a:spcPct val="15000"/>
            </a:spcAft>
            <a:buChar char="••"/>
          </a:pPr>
          <a:r>
            <a:rPr lang="en-US" sz="1300" kern="1200" dirty="0" smtClean="0"/>
            <a:t>The security policy must be based on the assumption that the networks between the mobile device and the organization are not trustworthy</a:t>
          </a:r>
        </a:p>
      </dsp:txBody>
      <dsp:txXfrm>
        <a:off x="4600478" y="587572"/>
        <a:ext cx="2135878" cy="1173809"/>
      </dsp:txXfrm>
    </dsp:sp>
    <dsp:sp modelId="{DE9104C0-2CB3-8341-8188-3CC8E0E1BE76}">
      <dsp:nvSpPr>
        <dsp:cNvPr id="0" name=""/>
        <dsp:cNvSpPr/>
      </dsp:nvSpPr>
      <dsp:spPr>
        <a:xfrm>
          <a:off x="6752775" y="1238829"/>
          <a:ext cx="1474545" cy="1474545"/>
        </a:xfrm>
        <a:prstGeom prst="leftCircularArrow">
          <a:avLst>
            <a:gd name="adj1" fmla="val 5740"/>
            <a:gd name="adj2" fmla="val 752725"/>
            <a:gd name="adj3" fmla="val 2084222"/>
            <a:gd name="adj4" fmla="val 8580475"/>
            <a:gd name="adj5" fmla="val 6697"/>
          </a:avLst>
        </a:prstGeom>
        <a:blipFill rotWithShape="0">
          <a:blip xmlns:r="http://schemas.openxmlformats.org/officeDocument/2006/relationships" r:embed="rId1">
            <a:duotone>
              <a:schemeClr val="accent1">
                <a:tint val="60000"/>
                <a:hueOff val="0"/>
                <a:satOff val="0"/>
                <a:lumOff val="0"/>
                <a:alphaOff val="0"/>
                <a:shade val="70000"/>
                <a:satMod val="120000"/>
              </a:schemeClr>
              <a:schemeClr val="accent1">
                <a:tint val="60000"/>
                <a:hueOff val="0"/>
                <a:satOff val="0"/>
                <a:lumOff val="0"/>
                <a:alphaOff val="0"/>
                <a:tint val="70000"/>
                <a:satMod val="135000"/>
              </a:schemeClr>
            </a:duotone>
          </a:blip>
          <a:tile tx="0" ty="0" sx="40000" sy="40000" flip="none" algn="tl"/>
        </a:blipFill>
        <a:ln>
          <a:noFill/>
        </a:ln>
        <a:effectLst>
          <a:outerShdw blurRad="38100" dist="25400" dir="5400000"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sp>
    <dsp:sp modelId="{FE9743DE-D88C-9040-9FF7-AFBAB3CED052}">
      <dsp:nvSpPr>
        <dsp:cNvPr id="0" name=""/>
        <dsp:cNvSpPr/>
      </dsp:nvSpPr>
      <dsp:spPr>
        <a:xfrm>
          <a:off x="5791202" y="1828801"/>
          <a:ext cx="1295608" cy="515220"/>
        </a:xfrm>
        <a:prstGeom prst="roundRect">
          <a:avLst>
            <a:gd name="adj" fmla="val 10000"/>
          </a:avLst>
        </a:prstGeom>
        <a:blipFill rotWithShape="0">
          <a:blip xmlns:r="http://schemas.openxmlformats.org/officeDocument/2006/relationships" r:embed="rId1">
            <a:duotone>
              <a:schemeClr val="accent1">
                <a:hueOff val="0"/>
                <a:satOff val="0"/>
                <a:lumOff val="0"/>
                <a:alphaOff val="0"/>
                <a:shade val="70000"/>
                <a:satMod val="120000"/>
              </a:schemeClr>
              <a:schemeClr val="accent1">
                <a:hueOff val="0"/>
                <a:satOff val="0"/>
                <a:lumOff val="0"/>
                <a:alphaOff val="0"/>
                <a:tint val="70000"/>
                <a:satMod val="135000"/>
              </a:schemeClr>
            </a:duotone>
          </a:blip>
          <a:tile tx="0" ty="0" sx="40000" sy="40000" flip="none" algn="tl"/>
        </a:blipFill>
        <a:ln>
          <a:noFill/>
        </a:ln>
        <a:effectLst>
          <a:outerShdw blurRad="38100" dist="25400" dir="5400000"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4765" tIns="16510" rIns="24765" bIns="16510" numCol="1" spcCol="1270" anchor="ctr" anchorCtr="0">
          <a:noAutofit/>
        </a:bodyPr>
        <a:lstStyle/>
        <a:p>
          <a:pPr lvl="0" algn="ctr" defTabSz="577850">
            <a:lnSpc>
              <a:spcPct val="90000"/>
            </a:lnSpc>
            <a:spcBef>
              <a:spcPct val="0"/>
            </a:spcBef>
            <a:spcAft>
              <a:spcPct val="35000"/>
            </a:spcAft>
          </a:pPr>
          <a:r>
            <a:rPr lang="en-US" sz="1300" b="1" kern="1200" dirty="0" smtClean="0">
              <a:effectLst>
                <a:outerShdw blurRad="38100" dist="38100" dir="2700000" algn="tl">
                  <a:srgbClr val="000000">
                    <a:alpha val="43137"/>
                  </a:srgbClr>
                </a:outerShdw>
              </a:effectLst>
            </a:rPr>
            <a:t>Use of untrusted networks</a:t>
          </a:r>
        </a:p>
      </dsp:txBody>
      <dsp:txXfrm>
        <a:off x="5791202" y="1828801"/>
        <a:ext cx="1295608" cy="515220"/>
      </dsp:txXfrm>
    </dsp:sp>
    <dsp:sp modelId="{A9322B73-3955-7E4E-A1FA-6F8A5A22E0C4}">
      <dsp:nvSpPr>
        <dsp:cNvPr id="0" name=""/>
        <dsp:cNvSpPr/>
      </dsp:nvSpPr>
      <dsp:spPr>
        <a:xfrm>
          <a:off x="7139420" y="227517"/>
          <a:ext cx="1457559" cy="2211965"/>
        </a:xfrm>
        <a:prstGeom prst="roundRect">
          <a:avLst>
            <a:gd name="adj" fmla="val 10000"/>
          </a:avLst>
        </a:prstGeom>
        <a:solidFill>
          <a:schemeClr val="lt1">
            <a:alpha val="90000"/>
            <a:hueOff val="0"/>
            <a:satOff val="0"/>
            <a:lumOff val="0"/>
            <a:alphaOff val="0"/>
          </a:schemeClr>
        </a:solidFill>
        <a:ln w="38100" cap="flat" cmpd="sng" algn="ctr">
          <a:solidFill>
            <a:schemeClr val="accent1">
              <a:hueOff val="0"/>
              <a:satOff val="0"/>
              <a:lumOff val="0"/>
              <a:alphaOff val="0"/>
            </a:schemeClr>
          </a:solidFill>
          <a:prstDash val="solid"/>
          <a:miter/>
        </a:ln>
        <a:effectLst/>
      </dsp:spPr>
      <dsp:style>
        <a:lnRef idx="1">
          <a:scrgbClr r="0" g="0" b="0"/>
        </a:lnRef>
        <a:fillRef idx="1">
          <a:scrgbClr r="0" g="0" b="0"/>
        </a:fillRef>
        <a:effectRef idx="0">
          <a:scrgbClr r="0" g="0" b="0"/>
        </a:effectRef>
        <a:fontRef idx="minor"/>
      </dsp:style>
      <dsp:txBody>
        <a:bodyPr spcFirstLastPara="0" vert="horz" wrap="square" lIns="123825" tIns="123825" rIns="123825" bIns="123825" numCol="1" spcCol="1270" anchor="t" anchorCtr="0">
          <a:noAutofit/>
        </a:bodyPr>
        <a:lstStyle/>
        <a:p>
          <a:pPr marL="114300" lvl="1" indent="-114300" algn="l" defTabSz="577850">
            <a:lnSpc>
              <a:spcPct val="90000"/>
            </a:lnSpc>
            <a:spcBef>
              <a:spcPct val="0"/>
            </a:spcBef>
            <a:spcAft>
              <a:spcPct val="15000"/>
            </a:spcAft>
            <a:buChar char="••"/>
          </a:pPr>
          <a:r>
            <a:rPr lang="en-US" sz="1300" kern="1200" dirty="0" smtClean="0"/>
            <a:t>Mobile devices may access and use content that other computing devices do not encounter</a:t>
          </a:r>
        </a:p>
      </dsp:txBody>
      <dsp:txXfrm>
        <a:off x="7139420" y="701509"/>
        <a:ext cx="1457559" cy="1737973"/>
      </dsp:txXfrm>
    </dsp:sp>
    <dsp:sp modelId="{FD9B7A3C-3A50-6C45-B85D-6F6943FCF3F9}">
      <dsp:nvSpPr>
        <dsp:cNvPr id="0" name=""/>
        <dsp:cNvSpPr/>
      </dsp:nvSpPr>
      <dsp:spPr>
        <a:xfrm>
          <a:off x="7391403" y="228600"/>
          <a:ext cx="1295608" cy="515220"/>
        </a:xfrm>
        <a:prstGeom prst="roundRect">
          <a:avLst>
            <a:gd name="adj" fmla="val 10000"/>
          </a:avLst>
        </a:prstGeom>
        <a:blipFill rotWithShape="0">
          <a:blip xmlns:r="http://schemas.openxmlformats.org/officeDocument/2006/relationships" r:embed="rId1">
            <a:duotone>
              <a:schemeClr val="accent1">
                <a:hueOff val="0"/>
                <a:satOff val="0"/>
                <a:lumOff val="0"/>
                <a:alphaOff val="0"/>
                <a:shade val="70000"/>
                <a:satMod val="120000"/>
              </a:schemeClr>
              <a:schemeClr val="accent1">
                <a:hueOff val="0"/>
                <a:satOff val="0"/>
                <a:lumOff val="0"/>
                <a:alphaOff val="0"/>
                <a:tint val="70000"/>
                <a:satMod val="135000"/>
              </a:schemeClr>
            </a:duotone>
          </a:blip>
          <a:tile tx="0" ty="0" sx="40000" sy="40000" flip="none" algn="tl"/>
        </a:blipFill>
        <a:ln>
          <a:noFill/>
        </a:ln>
        <a:effectLst>
          <a:outerShdw blurRad="38100" dist="25400" dir="5400000"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4765" tIns="16510" rIns="24765" bIns="16510" numCol="1" spcCol="1270" anchor="ctr" anchorCtr="0">
          <a:noAutofit/>
        </a:bodyPr>
        <a:lstStyle/>
        <a:p>
          <a:pPr lvl="0" algn="ctr" defTabSz="577850">
            <a:lnSpc>
              <a:spcPct val="90000"/>
            </a:lnSpc>
            <a:spcBef>
              <a:spcPct val="0"/>
            </a:spcBef>
            <a:spcAft>
              <a:spcPct val="35000"/>
            </a:spcAft>
          </a:pPr>
          <a:r>
            <a:rPr lang="en-US" sz="1300" b="0" kern="1200" dirty="0" smtClean="0">
              <a:effectLst>
                <a:outerShdw blurRad="38100" dist="38100" dir="2700000" algn="tl">
                  <a:srgbClr val="000000">
                    <a:alpha val="43137"/>
                  </a:srgbClr>
                </a:outerShdw>
              </a:effectLst>
            </a:rPr>
            <a:t>Use of untrusted content</a:t>
          </a:r>
        </a:p>
      </dsp:txBody>
      <dsp:txXfrm>
        <a:off x="7391403" y="228600"/>
        <a:ext cx="1295608" cy="515220"/>
      </dsp:txXfrm>
    </dsp:sp>
  </dsp:spTree>
</dsp:drawing>
</file>

<file path=ppt/diagrams/drawing4.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35D9D523-552F-FF4B-A5D6-EE8516F9029F}">
      <dsp:nvSpPr>
        <dsp:cNvPr id="0" name=""/>
        <dsp:cNvSpPr/>
      </dsp:nvSpPr>
      <dsp:spPr>
        <a:xfrm>
          <a:off x="534713" y="835532"/>
          <a:ext cx="1946595" cy="1605534"/>
        </a:xfrm>
        <a:prstGeom prst="roundRect">
          <a:avLst>
            <a:gd name="adj" fmla="val 10000"/>
          </a:avLst>
        </a:prstGeom>
        <a:solidFill>
          <a:schemeClr val="lt1">
            <a:alpha val="90000"/>
            <a:hueOff val="0"/>
            <a:satOff val="0"/>
            <a:lumOff val="0"/>
            <a:alphaOff val="0"/>
          </a:schemeClr>
        </a:solidFill>
        <a:ln w="38100" cap="flat" cmpd="sng" algn="ctr">
          <a:solidFill>
            <a:schemeClr val="accent1">
              <a:hueOff val="0"/>
              <a:satOff val="0"/>
              <a:lumOff val="0"/>
              <a:alphaOff val="0"/>
            </a:schemeClr>
          </a:solidFill>
          <a:prstDash val="solid"/>
          <a:miter/>
        </a:ln>
        <a:effectLst/>
      </dsp:spPr>
      <dsp:style>
        <a:lnRef idx="1">
          <a:scrgbClr r="0" g="0" b="0"/>
        </a:lnRef>
        <a:fillRef idx="1">
          <a:scrgbClr r="0" g="0" b="0"/>
        </a:fillRef>
        <a:effectRef idx="0">
          <a:scrgbClr r="0" g="0" b="0"/>
        </a:effectRef>
        <a:fontRef idx="minor"/>
      </dsp:style>
      <dsp:txBody>
        <a:bodyPr spcFirstLastPara="0" vert="horz" wrap="square" lIns="24765" tIns="24765" rIns="24765" bIns="24765" numCol="1" spcCol="1270" anchor="t" anchorCtr="0">
          <a:noAutofit/>
        </a:bodyPr>
        <a:lstStyle/>
        <a:p>
          <a:pPr marL="114300" lvl="1" indent="-114300" algn="l" defTabSz="577850">
            <a:lnSpc>
              <a:spcPct val="90000"/>
            </a:lnSpc>
            <a:spcBef>
              <a:spcPct val="0"/>
            </a:spcBef>
            <a:spcAft>
              <a:spcPct val="15000"/>
            </a:spcAft>
            <a:buChar char="••"/>
          </a:pPr>
          <a:r>
            <a:rPr lang="en-US" sz="1300" kern="1200" dirty="0" smtClean="0"/>
            <a:t>It is easy to find and install third-party applications on mobile devices and this poses the risk of installing malicious software</a:t>
          </a:r>
        </a:p>
      </dsp:txBody>
      <dsp:txXfrm>
        <a:off x="534713" y="835532"/>
        <a:ext cx="1946595" cy="1261491"/>
      </dsp:txXfrm>
    </dsp:sp>
    <dsp:sp modelId="{477E98B5-6F72-324B-A33A-6CF968C51FA3}">
      <dsp:nvSpPr>
        <dsp:cNvPr id="0" name=""/>
        <dsp:cNvSpPr/>
      </dsp:nvSpPr>
      <dsp:spPr>
        <a:xfrm>
          <a:off x="2362188" y="457188"/>
          <a:ext cx="2645747" cy="2645747"/>
        </a:xfrm>
        <a:prstGeom prst="leftCircularArrow">
          <a:avLst>
            <a:gd name="adj1" fmla="val 3478"/>
            <a:gd name="adj2" fmla="val 431275"/>
            <a:gd name="adj3" fmla="val 2210304"/>
            <a:gd name="adj4" fmla="val 9028008"/>
            <a:gd name="adj5" fmla="val 4057"/>
          </a:avLst>
        </a:prstGeom>
        <a:blipFill rotWithShape="0">
          <a:blip xmlns:r="http://schemas.openxmlformats.org/officeDocument/2006/relationships" r:embed="rId1">
            <a:duotone>
              <a:schemeClr val="accent1">
                <a:tint val="60000"/>
                <a:hueOff val="0"/>
                <a:satOff val="0"/>
                <a:lumOff val="0"/>
                <a:alphaOff val="0"/>
                <a:shade val="70000"/>
                <a:satMod val="120000"/>
              </a:schemeClr>
              <a:schemeClr val="accent1">
                <a:tint val="60000"/>
                <a:hueOff val="0"/>
                <a:satOff val="0"/>
                <a:lumOff val="0"/>
                <a:alphaOff val="0"/>
                <a:tint val="70000"/>
                <a:satMod val="135000"/>
              </a:schemeClr>
            </a:duotone>
          </a:blip>
          <a:tile tx="0" ty="0" sx="40000" sy="40000" flip="none" algn="tl"/>
        </a:blipFill>
        <a:ln>
          <a:noFill/>
        </a:ln>
        <a:effectLst>
          <a:outerShdw blurRad="38100" dist="25400" dir="5400000"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sp>
    <dsp:sp modelId="{1BFC04DB-002A-404F-95B4-72C5940012AF}">
      <dsp:nvSpPr>
        <dsp:cNvPr id="0" name=""/>
        <dsp:cNvSpPr/>
      </dsp:nvSpPr>
      <dsp:spPr>
        <a:xfrm>
          <a:off x="967290" y="2097024"/>
          <a:ext cx="1730306" cy="688086"/>
        </a:xfrm>
        <a:prstGeom prst="roundRect">
          <a:avLst>
            <a:gd name="adj" fmla="val 10000"/>
          </a:avLst>
        </a:prstGeom>
        <a:blipFill rotWithShape="0">
          <a:blip xmlns:r="http://schemas.openxmlformats.org/officeDocument/2006/relationships" r:embed="rId1">
            <a:duotone>
              <a:schemeClr val="accent1">
                <a:hueOff val="0"/>
                <a:satOff val="0"/>
                <a:lumOff val="0"/>
                <a:alphaOff val="0"/>
                <a:shade val="70000"/>
                <a:satMod val="120000"/>
              </a:schemeClr>
              <a:schemeClr val="accent1">
                <a:hueOff val="0"/>
                <a:satOff val="0"/>
                <a:lumOff val="0"/>
                <a:alphaOff val="0"/>
                <a:tint val="70000"/>
                <a:satMod val="135000"/>
              </a:schemeClr>
            </a:duotone>
          </a:blip>
          <a:tile tx="0" ty="0" sx="40000" sy="40000" flip="none" algn="tl"/>
        </a:blipFill>
        <a:ln>
          <a:noFill/>
        </a:ln>
        <a:effectLst>
          <a:outerShdw blurRad="38100" dist="25400" dir="5400000"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en-US" sz="1400" b="1" kern="1200" dirty="0" smtClean="0">
              <a:effectLst>
                <a:outerShdw blurRad="38100" dist="38100" dir="2700000" algn="tl">
                  <a:srgbClr val="000000">
                    <a:alpha val="43137"/>
                  </a:srgbClr>
                </a:outerShdw>
              </a:effectLst>
            </a:rPr>
            <a:t>Use of applications created by unknown parties</a:t>
          </a:r>
          <a:endParaRPr lang="en-US" sz="1400" b="1" kern="1200" dirty="0">
            <a:effectLst>
              <a:outerShdw blurRad="38100" dist="38100" dir="2700000" algn="tl">
                <a:srgbClr val="000000">
                  <a:alpha val="43137"/>
                </a:srgbClr>
              </a:outerShdw>
            </a:effectLst>
          </a:endParaRPr>
        </a:p>
      </dsp:txBody>
      <dsp:txXfrm>
        <a:off x="967290" y="2097024"/>
        <a:ext cx="1730306" cy="688086"/>
      </dsp:txXfrm>
    </dsp:sp>
    <dsp:sp modelId="{8B4DEFFA-A0FA-2142-8D5C-5AA275F1E800}">
      <dsp:nvSpPr>
        <dsp:cNvPr id="0" name=""/>
        <dsp:cNvSpPr/>
      </dsp:nvSpPr>
      <dsp:spPr>
        <a:xfrm>
          <a:off x="3135747" y="528512"/>
          <a:ext cx="2491505" cy="2215219"/>
        </a:xfrm>
        <a:prstGeom prst="roundRect">
          <a:avLst>
            <a:gd name="adj" fmla="val 10000"/>
          </a:avLst>
        </a:prstGeom>
        <a:solidFill>
          <a:schemeClr val="lt1">
            <a:alpha val="90000"/>
            <a:hueOff val="0"/>
            <a:satOff val="0"/>
            <a:lumOff val="0"/>
            <a:alphaOff val="0"/>
          </a:schemeClr>
        </a:solidFill>
        <a:ln w="38100" cap="flat" cmpd="sng" algn="ctr">
          <a:solidFill>
            <a:schemeClr val="accent1">
              <a:hueOff val="0"/>
              <a:satOff val="0"/>
              <a:lumOff val="0"/>
              <a:alphaOff val="0"/>
            </a:schemeClr>
          </a:solidFill>
          <a:prstDash val="solid"/>
          <a:miter/>
        </a:ln>
        <a:effectLst/>
      </dsp:spPr>
      <dsp:style>
        <a:lnRef idx="1">
          <a:scrgbClr r="0" g="0" b="0"/>
        </a:lnRef>
        <a:fillRef idx="1">
          <a:scrgbClr r="0" g="0" b="0"/>
        </a:fillRef>
        <a:effectRef idx="0">
          <a:scrgbClr r="0" g="0" b="0"/>
        </a:effectRef>
        <a:fontRef idx="minor"/>
      </dsp:style>
      <dsp:txBody>
        <a:bodyPr spcFirstLastPara="0" vert="horz" wrap="square" lIns="24765" tIns="24765" rIns="24765" bIns="24765" numCol="1" spcCol="1270" anchor="t" anchorCtr="0">
          <a:noAutofit/>
        </a:bodyPr>
        <a:lstStyle/>
        <a:p>
          <a:pPr marL="114300" lvl="1" indent="-114300" algn="l" defTabSz="577850">
            <a:lnSpc>
              <a:spcPct val="90000"/>
            </a:lnSpc>
            <a:spcBef>
              <a:spcPct val="0"/>
            </a:spcBef>
            <a:spcAft>
              <a:spcPct val="15000"/>
            </a:spcAft>
            <a:buChar char="••"/>
          </a:pPr>
          <a:r>
            <a:rPr lang="en-US" sz="1300" kern="1200" dirty="0" smtClean="0"/>
            <a:t>Unless an organization has control of all the devices involved in synchronization, there is considerable risk of the organization’s data being stored in an unsecured location, plus the risk of the introduction of malware</a:t>
          </a:r>
        </a:p>
      </dsp:txBody>
      <dsp:txXfrm>
        <a:off x="3135747" y="1003202"/>
        <a:ext cx="2491505" cy="1740529"/>
      </dsp:txXfrm>
    </dsp:sp>
    <dsp:sp modelId="{EAF68ED9-179C-6341-B4F0-F33EFD3783AB}">
      <dsp:nvSpPr>
        <dsp:cNvPr id="0" name=""/>
        <dsp:cNvSpPr/>
      </dsp:nvSpPr>
      <dsp:spPr>
        <a:xfrm>
          <a:off x="5257797" y="228608"/>
          <a:ext cx="2596882" cy="2596882"/>
        </a:xfrm>
        <a:prstGeom prst="circularArrow">
          <a:avLst>
            <a:gd name="adj1" fmla="val 3543"/>
            <a:gd name="adj2" fmla="val 440077"/>
            <a:gd name="adj3" fmla="val 19566689"/>
            <a:gd name="adj4" fmla="val 12757788"/>
            <a:gd name="adj5" fmla="val 4134"/>
          </a:avLst>
        </a:prstGeom>
        <a:blipFill rotWithShape="0">
          <a:blip xmlns:r="http://schemas.openxmlformats.org/officeDocument/2006/relationships" r:embed="rId1">
            <a:duotone>
              <a:schemeClr val="accent1">
                <a:tint val="60000"/>
                <a:hueOff val="0"/>
                <a:satOff val="0"/>
                <a:lumOff val="0"/>
                <a:alphaOff val="0"/>
                <a:shade val="70000"/>
                <a:satMod val="120000"/>
              </a:schemeClr>
              <a:schemeClr val="accent1">
                <a:tint val="60000"/>
                <a:hueOff val="0"/>
                <a:satOff val="0"/>
                <a:lumOff val="0"/>
                <a:alphaOff val="0"/>
                <a:tint val="70000"/>
                <a:satMod val="135000"/>
              </a:schemeClr>
            </a:duotone>
          </a:blip>
          <a:tile tx="0" ty="0" sx="40000" sy="40000" flip="none" algn="tl"/>
        </a:blipFill>
        <a:ln>
          <a:noFill/>
        </a:ln>
        <a:effectLst>
          <a:outerShdw blurRad="38100" dist="25400" dir="5400000"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sp>
    <dsp:sp modelId="{99D5A91A-1D0F-D14A-83B2-BB4E2C41B228}">
      <dsp:nvSpPr>
        <dsp:cNvPr id="0" name=""/>
        <dsp:cNvSpPr/>
      </dsp:nvSpPr>
      <dsp:spPr>
        <a:xfrm>
          <a:off x="3886199" y="381000"/>
          <a:ext cx="1730306" cy="688086"/>
        </a:xfrm>
        <a:prstGeom prst="roundRect">
          <a:avLst>
            <a:gd name="adj" fmla="val 10000"/>
          </a:avLst>
        </a:prstGeom>
        <a:blipFill rotWithShape="0">
          <a:blip xmlns:r="http://schemas.openxmlformats.org/officeDocument/2006/relationships" r:embed="rId1">
            <a:duotone>
              <a:schemeClr val="accent1">
                <a:hueOff val="0"/>
                <a:satOff val="0"/>
                <a:lumOff val="0"/>
                <a:alphaOff val="0"/>
                <a:shade val="70000"/>
                <a:satMod val="120000"/>
              </a:schemeClr>
              <a:schemeClr val="accent1">
                <a:hueOff val="0"/>
                <a:satOff val="0"/>
                <a:lumOff val="0"/>
                <a:alphaOff val="0"/>
                <a:tint val="70000"/>
                <a:satMod val="135000"/>
              </a:schemeClr>
            </a:duotone>
          </a:blip>
          <a:tile tx="0" ty="0" sx="40000" sy="40000" flip="none" algn="tl"/>
        </a:blipFill>
        <a:ln>
          <a:noFill/>
        </a:ln>
        <a:effectLst>
          <a:outerShdw blurRad="38100" dist="25400" dir="5400000"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en-US" sz="1400" b="1" kern="1200" dirty="0" smtClean="0">
              <a:effectLst>
                <a:outerShdw blurRad="38100" dist="38100" dir="2700000" algn="tl">
                  <a:srgbClr val="000000">
                    <a:alpha val="43137"/>
                  </a:srgbClr>
                </a:outerShdw>
              </a:effectLst>
            </a:rPr>
            <a:t>Interaction with other systems</a:t>
          </a:r>
        </a:p>
      </dsp:txBody>
      <dsp:txXfrm>
        <a:off x="3886199" y="381000"/>
        <a:ext cx="1730306" cy="688086"/>
      </dsp:txXfrm>
    </dsp:sp>
    <dsp:sp modelId="{E8083F78-2CB7-9647-BCC4-DA212DB355E9}">
      <dsp:nvSpPr>
        <dsp:cNvPr id="0" name=""/>
        <dsp:cNvSpPr/>
      </dsp:nvSpPr>
      <dsp:spPr>
        <a:xfrm>
          <a:off x="6065402" y="835532"/>
          <a:ext cx="1946595" cy="1605534"/>
        </a:xfrm>
        <a:prstGeom prst="roundRect">
          <a:avLst>
            <a:gd name="adj" fmla="val 10000"/>
          </a:avLst>
        </a:prstGeom>
        <a:solidFill>
          <a:schemeClr val="lt1">
            <a:alpha val="90000"/>
            <a:hueOff val="0"/>
            <a:satOff val="0"/>
            <a:lumOff val="0"/>
            <a:alphaOff val="0"/>
          </a:schemeClr>
        </a:solidFill>
        <a:ln w="38100" cap="flat" cmpd="sng" algn="ctr">
          <a:solidFill>
            <a:schemeClr val="accent1">
              <a:hueOff val="0"/>
              <a:satOff val="0"/>
              <a:lumOff val="0"/>
              <a:alphaOff val="0"/>
            </a:schemeClr>
          </a:solidFill>
          <a:prstDash val="solid"/>
          <a:miter/>
        </a:ln>
        <a:effectLst/>
      </dsp:spPr>
      <dsp:style>
        <a:lnRef idx="1">
          <a:scrgbClr r="0" g="0" b="0"/>
        </a:lnRef>
        <a:fillRef idx="1">
          <a:scrgbClr r="0" g="0" b="0"/>
        </a:fillRef>
        <a:effectRef idx="0">
          <a:scrgbClr r="0" g="0" b="0"/>
        </a:effectRef>
        <a:fontRef idx="minor"/>
      </dsp:style>
      <dsp:txBody>
        <a:bodyPr spcFirstLastPara="0" vert="horz" wrap="square" lIns="24765" tIns="24765" rIns="24765" bIns="24765" numCol="1" spcCol="1270" anchor="t" anchorCtr="0">
          <a:noAutofit/>
        </a:bodyPr>
        <a:lstStyle/>
        <a:p>
          <a:pPr marL="114300" lvl="1" indent="-114300" algn="l" defTabSz="577850">
            <a:lnSpc>
              <a:spcPct val="90000"/>
            </a:lnSpc>
            <a:spcBef>
              <a:spcPct val="0"/>
            </a:spcBef>
            <a:spcAft>
              <a:spcPct val="15000"/>
            </a:spcAft>
            <a:buChar char="••"/>
          </a:pPr>
          <a:r>
            <a:rPr lang="en-US" sz="1300" kern="1200" dirty="0" smtClean="0"/>
            <a:t>An attacker can use location information to determine where the device and user are located, which may be of use to the attacker</a:t>
          </a:r>
          <a:endParaRPr lang="en-US" sz="1300" kern="1200" dirty="0"/>
        </a:p>
      </dsp:txBody>
      <dsp:txXfrm>
        <a:off x="6065402" y="835532"/>
        <a:ext cx="1946595" cy="1261491"/>
      </dsp:txXfrm>
    </dsp:sp>
    <dsp:sp modelId="{A62E5068-6088-5445-8321-3B850C70BDB9}">
      <dsp:nvSpPr>
        <dsp:cNvPr id="0" name=""/>
        <dsp:cNvSpPr/>
      </dsp:nvSpPr>
      <dsp:spPr>
        <a:xfrm>
          <a:off x="6497979" y="2097024"/>
          <a:ext cx="1730306" cy="688086"/>
        </a:xfrm>
        <a:prstGeom prst="roundRect">
          <a:avLst>
            <a:gd name="adj" fmla="val 10000"/>
          </a:avLst>
        </a:prstGeom>
        <a:blipFill rotWithShape="0">
          <a:blip xmlns:r="http://schemas.openxmlformats.org/officeDocument/2006/relationships" r:embed="rId1">
            <a:duotone>
              <a:schemeClr val="accent1">
                <a:hueOff val="0"/>
                <a:satOff val="0"/>
                <a:lumOff val="0"/>
                <a:alphaOff val="0"/>
                <a:shade val="70000"/>
                <a:satMod val="120000"/>
              </a:schemeClr>
              <a:schemeClr val="accent1">
                <a:hueOff val="0"/>
                <a:satOff val="0"/>
                <a:lumOff val="0"/>
                <a:alphaOff val="0"/>
                <a:tint val="70000"/>
                <a:satMod val="135000"/>
              </a:schemeClr>
            </a:duotone>
          </a:blip>
          <a:tile tx="0" ty="0" sx="40000" sy="40000" flip="none" algn="tl"/>
        </a:blipFill>
        <a:ln>
          <a:noFill/>
        </a:ln>
        <a:effectLst>
          <a:outerShdw blurRad="38100" dist="25400" dir="5400000"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en-US" sz="1400" b="1" kern="1200" dirty="0" smtClean="0">
              <a:effectLst>
                <a:outerShdw blurRad="38100" dist="38100" dir="2700000" algn="tl">
                  <a:srgbClr val="000000">
                    <a:alpha val="43137"/>
                  </a:srgbClr>
                </a:outerShdw>
              </a:effectLst>
            </a:rPr>
            <a:t>Use of location services</a:t>
          </a:r>
        </a:p>
      </dsp:txBody>
      <dsp:txXfrm>
        <a:off x="6497979" y="2097024"/>
        <a:ext cx="1730306" cy="688086"/>
      </dsp:txXfrm>
    </dsp:sp>
  </dsp:spTree>
</dsp:drawing>
</file>

<file path=ppt/diagrams/drawing5.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5785A083-934D-7543-B475-0BF8C209B93E}">
      <dsp:nvSpPr>
        <dsp:cNvPr id="0" name=""/>
        <dsp:cNvSpPr/>
      </dsp:nvSpPr>
      <dsp:spPr>
        <a:xfrm>
          <a:off x="1110742" y="400303"/>
          <a:ext cx="4203192" cy="4203192"/>
        </a:xfrm>
        <a:prstGeom prst="pie">
          <a:avLst>
            <a:gd name="adj1" fmla="val 16200000"/>
            <a:gd name="adj2" fmla="val 5400000"/>
          </a:avLst>
        </a:prstGeom>
        <a:blipFill rotWithShape="0">
          <a:blip xmlns:r="http://schemas.openxmlformats.org/officeDocument/2006/relationships" r:embed="rId1">
            <a:duotone>
              <a:schemeClr val="accent1">
                <a:hueOff val="0"/>
                <a:satOff val="0"/>
                <a:lumOff val="0"/>
                <a:alphaOff val="0"/>
                <a:shade val="70000"/>
                <a:satMod val="120000"/>
              </a:schemeClr>
              <a:schemeClr val="accent1">
                <a:hueOff val="0"/>
                <a:satOff val="0"/>
                <a:lumOff val="0"/>
                <a:alphaOff val="0"/>
                <a:tint val="70000"/>
                <a:satMod val="135000"/>
              </a:schemeClr>
            </a:duotone>
          </a:blip>
          <a:tile tx="0" ty="0" sx="40000" sy="40000" flip="none" algn="tl"/>
        </a:blipFill>
        <a:ln>
          <a:solidFill>
            <a:schemeClr val="tx1"/>
          </a:solidFill>
        </a:ln>
        <a:effectLst>
          <a:outerShdw blurRad="38100" dist="25400" dir="5400000"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0320" tIns="20320" rIns="20320" bIns="20320" numCol="1" spcCol="1270" anchor="t" anchorCtr="0">
          <a:noAutofit/>
        </a:bodyPr>
        <a:lstStyle/>
        <a:p>
          <a:pPr lvl="0" algn="l" defTabSz="711200">
            <a:lnSpc>
              <a:spcPct val="90000"/>
            </a:lnSpc>
            <a:spcBef>
              <a:spcPct val="0"/>
            </a:spcBef>
            <a:spcAft>
              <a:spcPct val="35000"/>
            </a:spcAft>
          </a:pPr>
          <a:r>
            <a:rPr lang="en-US" sz="1600" b="1" kern="1200" dirty="0" smtClean="0">
              <a:effectLst>
                <a:outerShdw blurRad="38100" dist="38100" dir="2700000" algn="tl">
                  <a:srgbClr val="000000">
                    <a:alpha val="43137"/>
                  </a:srgbClr>
                </a:outerShdw>
              </a:effectLst>
            </a:rPr>
            <a:t>Distribution</a:t>
          </a:r>
          <a:endParaRPr lang="en-US" sz="1600" b="1" kern="1200" dirty="0">
            <a:effectLst>
              <a:outerShdw blurRad="38100" dist="38100" dir="2700000" algn="tl">
                <a:srgbClr val="000000">
                  <a:alpha val="43137"/>
                </a:srgbClr>
              </a:outerShdw>
            </a:effectLst>
          </a:endParaRPr>
        </a:p>
        <a:p>
          <a:pPr marL="114300" lvl="1" indent="-114300" algn="l" defTabSz="622300">
            <a:lnSpc>
              <a:spcPct val="90000"/>
            </a:lnSpc>
            <a:spcBef>
              <a:spcPct val="0"/>
            </a:spcBef>
            <a:spcAft>
              <a:spcPct val="15000"/>
            </a:spcAft>
            <a:buChar char="••"/>
          </a:pPr>
          <a:r>
            <a:rPr lang="en-US" sz="1400" b="1" kern="1200" dirty="0" smtClean="0">
              <a:effectLst>
                <a:outerShdw blurRad="38100" dist="38100" dir="2700000" algn="tl">
                  <a:srgbClr val="000000">
                    <a:alpha val="43137"/>
                  </a:srgbClr>
                </a:outerShdw>
              </a:effectLst>
            </a:rPr>
            <a:t>The primary service used by stations to exchange MPDUs when the MPDUs must traverse the DS to get from a station in one BSS to a station in another BSS</a:t>
          </a:r>
        </a:p>
      </dsp:txBody>
      <dsp:txXfrm>
        <a:off x="3212338" y="1025778"/>
        <a:ext cx="1476121" cy="2952242"/>
      </dsp:txXfrm>
    </dsp:sp>
    <dsp:sp modelId="{41A6B504-FA2E-1B40-8E3A-8E74D90A652A}">
      <dsp:nvSpPr>
        <dsp:cNvPr id="0" name=""/>
        <dsp:cNvSpPr/>
      </dsp:nvSpPr>
      <dsp:spPr>
        <a:xfrm>
          <a:off x="1010666" y="400303"/>
          <a:ext cx="4203192" cy="4203192"/>
        </a:xfrm>
        <a:prstGeom prst="pie">
          <a:avLst>
            <a:gd name="adj1" fmla="val 5400000"/>
            <a:gd name="adj2" fmla="val 16200000"/>
          </a:avLst>
        </a:prstGeom>
        <a:blipFill rotWithShape="0">
          <a:blip xmlns:r="http://schemas.openxmlformats.org/officeDocument/2006/relationships" r:embed="rId1">
            <a:duotone>
              <a:schemeClr val="accent1">
                <a:hueOff val="0"/>
                <a:satOff val="0"/>
                <a:lumOff val="0"/>
                <a:alphaOff val="0"/>
                <a:shade val="70000"/>
                <a:satMod val="120000"/>
              </a:schemeClr>
              <a:schemeClr val="accent1">
                <a:hueOff val="0"/>
                <a:satOff val="0"/>
                <a:lumOff val="0"/>
                <a:alphaOff val="0"/>
                <a:tint val="70000"/>
                <a:satMod val="135000"/>
              </a:schemeClr>
            </a:duotone>
          </a:blip>
          <a:tile tx="0" ty="0" sx="40000" sy="40000" flip="none" algn="tl"/>
        </a:blipFill>
        <a:ln>
          <a:solidFill>
            <a:schemeClr val="tx1"/>
          </a:solidFill>
        </a:ln>
        <a:effectLst>
          <a:outerShdw blurRad="38100" dist="25400" dir="5400000"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0320" tIns="20320" rIns="20320" bIns="20320" numCol="1" spcCol="1270" anchor="t" anchorCtr="0">
          <a:noAutofit/>
        </a:bodyPr>
        <a:lstStyle/>
        <a:p>
          <a:pPr lvl="0" algn="l" defTabSz="711200">
            <a:lnSpc>
              <a:spcPct val="90000"/>
            </a:lnSpc>
            <a:spcBef>
              <a:spcPct val="0"/>
            </a:spcBef>
            <a:spcAft>
              <a:spcPct val="35000"/>
            </a:spcAft>
          </a:pPr>
          <a:r>
            <a:rPr lang="en-US" sz="1600" b="1" kern="1200" dirty="0" smtClean="0">
              <a:effectLst>
                <a:outerShdw blurRad="38100" dist="38100" dir="2700000" algn="tl">
                  <a:srgbClr val="000000">
                    <a:alpha val="43137"/>
                  </a:srgbClr>
                </a:outerShdw>
              </a:effectLst>
            </a:rPr>
            <a:t>Integration </a:t>
          </a:r>
        </a:p>
        <a:p>
          <a:pPr marL="114300" lvl="1" indent="-114300" algn="l" defTabSz="622300">
            <a:lnSpc>
              <a:spcPct val="90000"/>
            </a:lnSpc>
            <a:spcBef>
              <a:spcPct val="0"/>
            </a:spcBef>
            <a:spcAft>
              <a:spcPct val="15000"/>
            </a:spcAft>
            <a:buChar char="••"/>
          </a:pPr>
          <a:r>
            <a:rPr lang="en-US" sz="1400" b="1" kern="1200" dirty="0" smtClean="0">
              <a:effectLst>
                <a:outerShdw blurRad="38100" dist="38100" dir="2700000" algn="tl">
                  <a:srgbClr val="000000">
                    <a:alpha val="43137"/>
                  </a:srgbClr>
                </a:outerShdw>
              </a:effectLst>
            </a:rPr>
            <a:t>Enables transfer of data between a station on an IEEE 802.11 LAN and a station on an integrated IEEE 802.x LAN</a:t>
          </a:r>
        </a:p>
        <a:p>
          <a:pPr marL="114300" lvl="1" indent="-114300" algn="l" defTabSz="622300">
            <a:lnSpc>
              <a:spcPct val="90000"/>
            </a:lnSpc>
            <a:spcBef>
              <a:spcPct val="0"/>
            </a:spcBef>
            <a:spcAft>
              <a:spcPct val="15000"/>
            </a:spcAft>
            <a:buChar char="••"/>
          </a:pPr>
          <a:r>
            <a:rPr lang="en-US" sz="1400" b="1" kern="1200" dirty="0" smtClean="0">
              <a:effectLst>
                <a:outerShdw blurRad="38100" dist="38100" dir="2700000" algn="tl">
                  <a:srgbClr val="000000">
                    <a:alpha val="43137"/>
                  </a:srgbClr>
                </a:outerShdw>
              </a:effectLst>
            </a:rPr>
            <a:t>Takes care of any address translation and media conversion logic required for the exchange of data</a:t>
          </a:r>
          <a:endParaRPr lang="en-US" sz="1400" b="1" kern="1200" dirty="0">
            <a:effectLst>
              <a:outerShdw blurRad="38100" dist="38100" dir="2700000" algn="tl">
                <a:srgbClr val="000000">
                  <a:alpha val="43137"/>
                </a:srgbClr>
              </a:outerShdw>
            </a:effectLst>
          </a:endParaRPr>
        </a:p>
      </dsp:txBody>
      <dsp:txXfrm>
        <a:off x="1611122" y="1025778"/>
        <a:ext cx="1476121" cy="2952242"/>
      </dsp:txXfrm>
    </dsp:sp>
  </dsp:spTree>
</dsp:drawing>
</file>

<file path=ppt/diagrams/drawing6.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3F5DB74C-3113-0B48-8DDF-7657A0FFEC1E}">
      <dsp:nvSpPr>
        <dsp:cNvPr id="0" name=""/>
        <dsp:cNvSpPr/>
      </dsp:nvSpPr>
      <dsp:spPr>
        <a:xfrm>
          <a:off x="3352799" y="0"/>
          <a:ext cx="5029200" cy="1317624"/>
        </a:xfrm>
        <a:prstGeom prst="rightArrow">
          <a:avLst>
            <a:gd name="adj1" fmla="val 75000"/>
            <a:gd name="adj2" fmla="val 50000"/>
          </a:avLst>
        </a:prstGeom>
        <a:solidFill>
          <a:schemeClr val="accent1">
            <a:alpha val="90000"/>
            <a:tint val="40000"/>
            <a:hueOff val="0"/>
            <a:satOff val="0"/>
            <a:lumOff val="0"/>
            <a:alphaOff val="0"/>
          </a:schemeClr>
        </a:solidFill>
        <a:ln w="38100" cap="flat" cmpd="sng" algn="ctr">
          <a:solidFill>
            <a:schemeClr val="accent1">
              <a:alpha val="90000"/>
              <a:tint val="40000"/>
              <a:hueOff val="0"/>
              <a:satOff val="0"/>
              <a:lumOff val="0"/>
              <a:alphaOff val="0"/>
            </a:schemeClr>
          </a:solidFill>
          <a:prstDash val="solid"/>
          <a:miter/>
        </a:ln>
        <a:effectLst/>
      </dsp:spPr>
      <dsp:style>
        <a:lnRef idx="1">
          <a:scrgbClr r="0" g="0" b="0"/>
        </a:lnRef>
        <a:fillRef idx="1">
          <a:scrgbClr r="0" g="0" b="0"/>
        </a:fillRef>
        <a:effectRef idx="0">
          <a:scrgbClr r="0" g="0" b="0"/>
        </a:effectRef>
        <a:fontRef idx="minor"/>
      </dsp:style>
      <dsp:txBody>
        <a:bodyPr spcFirstLastPara="0" vert="horz" wrap="square" lIns="10795" tIns="10795" rIns="10795" bIns="10795" numCol="1" spcCol="1270" anchor="t" anchorCtr="0">
          <a:noAutofit/>
        </a:bodyPr>
        <a:lstStyle/>
        <a:p>
          <a:pPr marL="171450" lvl="1" indent="-171450" algn="l" defTabSz="755650">
            <a:lnSpc>
              <a:spcPct val="90000"/>
            </a:lnSpc>
            <a:spcBef>
              <a:spcPct val="0"/>
            </a:spcBef>
            <a:spcAft>
              <a:spcPct val="15000"/>
            </a:spcAft>
            <a:buChar char="••"/>
          </a:pPr>
          <a:r>
            <a:rPr lang="en-US" sz="1700" kern="1200" dirty="0" smtClean="0"/>
            <a:t>A station of this type is either stationary or moves only within the direct communication range of the communicating stations of a single BSS</a:t>
          </a:r>
        </a:p>
      </dsp:txBody>
      <dsp:txXfrm>
        <a:off x="3352799" y="0"/>
        <a:ext cx="5029200" cy="1317624"/>
      </dsp:txXfrm>
    </dsp:sp>
    <dsp:sp modelId="{6B790D76-3D31-B246-AEF5-F7B4C873D0FE}">
      <dsp:nvSpPr>
        <dsp:cNvPr id="0" name=""/>
        <dsp:cNvSpPr/>
      </dsp:nvSpPr>
      <dsp:spPr>
        <a:xfrm>
          <a:off x="0" y="0"/>
          <a:ext cx="3352800" cy="1317624"/>
        </a:xfrm>
        <a:prstGeom prst="roundRect">
          <a:avLst/>
        </a:prstGeom>
        <a:blipFill rotWithShape="0">
          <a:blip xmlns:r="http://schemas.openxmlformats.org/officeDocument/2006/relationships" r:embed="rId1">
            <a:duotone>
              <a:schemeClr val="accent1">
                <a:hueOff val="0"/>
                <a:satOff val="0"/>
                <a:lumOff val="0"/>
                <a:alphaOff val="0"/>
                <a:shade val="70000"/>
                <a:satMod val="120000"/>
              </a:schemeClr>
              <a:schemeClr val="accent1">
                <a:hueOff val="0"/>
                <a:satOff val="0"/>
                <a:lumOff val="0"/>
                <a:alphaOff val="0"/>
                <a:tint val="70000"/>
                <a:satMod val="135000"/>
              </a:schemeClr>
            </a:duotone>
          </a:blip>
          <a:tile tx="0" ty="0" sx="40000" sy="40000" flip="none" algn="tl"/>
        </a:blipFill>
        <a:ln>
          <a:noFill/>
        </a:ln>
        <a:effectLst>
          <a:outerShdw blurRad="38100" dist="25400" dir="5400000"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48590" tIns="74295" rIns="148590" bIns="74295" numCol="1" spcCol="1270" anchor="ctr" anchorCtr="0">
          <a:noAutofit/>
        </a:bodyPr>
        <a:lstStyle/>
        <a:p>
          <a:pPr lvl="0" algn="ctr" defTabSz="1733550">
            <a:lnSpc>
              <a:spcPct val="90000"/>
            </a:lnSpc>
            <a:spcBef>
              <a:spcPct val="0"/>
            </a:spcBef>
            <a:spcAft>
              <a:spcPct val="35000"/>
            </a:spcAft>
          </a:pPr>
          <a:r>
            <a:rPr lang="en-US" sz="3900" kern="1200" dirty="0" smtClean="0"/>
            <a:t>No transition</a:t>
          </a:r>
          <a:endParaRPr lang="en-US" sz="3900" kern="1200" dirty="0"/>
        </a:p>
      </dsp:txBody>
      <dsp:txXfrm>
        <a:off x="0" y="0"/>
        <a:ext cx="3352800" cy="1317624"/>
      </dsp:txXfrm>
    </dsp:sp>
    <dsp:sp modelId="{33912197-3FE4-E249-9FE7-5D2D945A32DA}">
      <dsp:nvSpPr>
        <dsp:cNvPr id="0" name=""/>
        <dsp:cNvSpPr/>
      </dsp:nvSpPr>
      <dsp:spPr>
        <a:xfrm>
          <a:off x="3352800" y="1449387"/>
          <a:ext cx="5029200" cy="1317624"/>
        </a:xfrm>
        <a:prstGeom prst="rightArrow">
          <a:avLst>
            <a:gd name="adj1" fmla="val 75000"/>
            <a:gd name="adj2" fmla="val 50000"/>
          </a:avLst>
        </a:prstGeom>
        <a:solidFill>
          <a:schemeClr val="accent1">
            <a:alpha val="90000"/>
            <a:tint val="40000"/>
            <a:hueOff val="0"/>
            <a:satOff val="0"/>
            <a:lumOff val="0"/>
            <a:alphaOff val="0"/>
          </a:schemeClr>
        </a:solidFill>
        <a:ln w="38100" cap="flat" cmpd="sng" algn="ctr">
          <a:solidFill>
            <a:schemeClr val="accent1">
              <a:alpha val="90000"/>
              <a:tint val="40000"/>
              <a:hueOff val="0"/>
              <a:satOff val="0"/>
              <a:lumOff val="0"/>
              <a:alphaOff val="0"/>
            </a:schemeClr>
          </a:solidFill>
          <a:prstDash val="solid"/>
          <a:miter/>
        </a:ln>
        <a:effectLst/>
      </dsp:spPr>
      <dsp:style>
        <a:lnRef idx="1">
          <a:scrgbClr r="0" g="0" b="0"/>
        </a:lnRef>
        <a:fillRef idx="1">
          <a:scrgbClr r="0" g="0" b="0"/>
        </a:fillRef>
        <a:effectRef idx="0">
          <a:scrgbClr r="0" g="0" b="0"/>
        </a:effectRef>
        <a:fontRef idx="minor"/>
      </dsp:style>
      <dsp:txBody>
        <a:bodyPr spcFirstLastPara="0" vert="horz" wrap="square" lIns="8890" tIns="8890" rIns="8890" bIns="8890" numCol="1" spcCol="1270" anchor="t" anchorCtr="0">
          <a:noAutofit/>
        </a:bodyPr>
        <a:lstStyle/>
        <a:p>
          <a:pPr marL="114300" lvl="1" indent="-114300" algn="l" defTabSz="622300">
            <a:lnSpc>
              <a:spcPct val="90000"/>
            </a:lnSpc>
            <a:spcBef>
              <a:spcPct val="0"/>
            </a:spcBef>
            <a:spcAft>
              <a:spcPct val="15000"/>
            </a:spcAft>
            <a:buChar char="••"/>
          </a:pPr>
          <a:r>
            <a:rPr lang="en-US" sz="1400" kern="1200" dirty="0" smtClean="0"/>
            <a:t>This is defined as a station movement from one BSS to another BSS within the same ESS</a:t>
          </a:r>
        </a:p>
        <a:p>
          <a:pPr marL="114300" lvl="1" indent="-114300" algn="l" defTabSz="622300">
            <a:lnSpc>
              <a:spcPct val="90000"/>
            </a:lnSpc>
            <a:spcBef>
              <a:spcPct val="0"/>
            </a:spcBef>
            <a:spcAft>
              <a:spcPct val="15000"/>
            </a:spcAft>
            <a:buChar char="••"/>
          </a:pPr>
          <a:r>
            <a:rPr lang="en-US" sz="1400" kern="1200" dirty="0" smtClean="0"/>
            <a:t>In this case, delivery of data to the station requires that the addressing capability be able to recognize the new location of the station</a:t>
          </a:r>
        </a:p>
      </dsp:txBody>
      <dsp:txXfrm>
        <a:off x="3352800" y="1449387"/>
        <a:ext cx="5029200" cy="1317624"/>
      </dsp:txXfrm>
    </dsp:sp>
    <dsp:sp modelId="{3CF29323-350A-AD43-A156-790666239BE2}">
      <dsp:nvSpPr>
        <dsp:cNvPr id="0" name=""/>
        <dsp:cNvSpPr/>
      </dsp:nvSpPr>
      <dsp:spPr>
        <a:xfrm>
          <a:off x="0" y="1449387"/>
          <a:ext cx="3352800" cy="1317624"/>
        </a:xfrm>
        <a:prstGeom prst="roundRect">
          <a:avLst/>
        </a:prstGeom>
        <a:blipFill rotWithShape="0">
          <a:blip xmlns:r="http://schemas.openxmlformats.org/officeDocument/2006/relationships" r:embed="rId1">
            <a:duotone>
              <a:schemeClr val="accent1">
                <a:hueOff val="0"/>
                <a:satOff val="0"/>
                <a:lumOff val="0"/>
                <a:alphaOff val="0"/>
                <a:shade val="70000"/>
                <a:satMod val="120000"/>
              </a:schemeClr>
              <a:schemeClr val="accent1">
                <a:hueOff val="0"/>
                <a:satOff val="0"/>
                <a:lumOff val="0"/>
                <a:alphaOff val="0"/>
                <a:tint val="70000"/>
                <a:satMod val="135000"/>
              </a:schemeClr>
            </a:duotone>
          </a:blip>
          <a:tile tx="0" ty="0" sx="40000" sy="40000" flip="none" algn="tl"/>
        </a:blipFill>
        <a:ln>
          <a:noFill/>
        </a:ln>
        <a:effectLst>
          <a:outerShdw blurRad="38100" dist="25400" dir="5400000"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48590" tIns="74295" rIns="148590" bIns="74295" numCol="1" spcCol="1270" anchor="ctr" anchorCtr="0">
          <a:noAutofit/>
        </a:bodyPr>
        <a:lstStyle/>
        <a:p>
          <a:pPr lvl="0" algn="ctr" defTabSz="1733550">
            <a:lnSpc>
              <a:spcPct val="90000"/>
            </a:lnSpc>
            <a:spcBef>
              <a:spcPct val="0"/>
            </a:spcBef>
            <a:spcAft>
              <a:spcPct val="35000"/>
            </a:spcAft>
          </a:pPr>
          <a:r>
            <a:rPr lang="en-US" sz="3900" kern="1200" dirty="0" smtClean="0"/>
            <a:t>BSS transition</a:t>
          </a:r>
        </a:p>
      </dsp:txBody>
      <dsp:txXfrm>
        <a:off x="0" y="1449387"/>
        <a:ext cx="3352800" cy="1317624"/>
      </dsp:txXfrm>
    </dsp:sp>
    <dsp:sp modelId="{3691B5C2-4A0C-3343-8A79-86C516708740}">
      <dsp:nvSpPr>
        <dsp:cNvPr id="0" name=""/>
        <dsp:cNvSpPr/>
      </dsp:nvSpPr>
      <dsp:spPr>
        <a:xfrm>
          <a:off x="3352800" y="2898775"/>
          <a:ext cx="5029200" cy="1317624"/>
        </a:xfrm>
        <a:prstGeom prst="rightArrow">
          <a:avLst>
            <a:gd name="adj1" fmla="val 75000"/>
            <a:gd name="adj2" fmla="val 50000"/>
          </a:avLst>
        </a:prstGeom>
        <a:solidFill>
          <a:schemeClr val="accent1">
            <a:alpha val="90000"/>
            <a:tint val="40000"/>
            <a:hueOff val="0"/>
            <a:satOff val="0"/>
            <a:lumOff val="0"/>
            <a:alphaOff val="0"/>
          </a:schemeClr>
        </a:solidFill>
        <a:ln w="38100" cap="flat" cmpd="sng" algn="ctr">
          <a:solidFill>
            <a:schemeClr val="accent1">
              <a:alpha val="90000"/>
              <a:tint val="40000"/>
              <a:hueOff val="0"/>
              <a:satOff val="0"/>
              <a:lumOff val="0"/>
              <a:alphaOff val="0"/>
            </a:schemeClr>
          </a:solidFill>
          <a:prstDash val="solid"/>
          <a:miter/>
        </a:ln>
        <a:effectLst/>
      </dsp:spPr>
      <dsp:style>
        <a:lnRef idx="1">
          <a:scrgbClr r="0" g="0" b="0"/>
        </a:lnRef>
        <a:fillRef idx="1">
          <a:scrgbClr r="0" g="0" b="0"/>
        </a:fillRef>
        <a:effectRef idx="0">
          <a:scrgbClr r="0" g="0" b="0"/>
        </a:effectRef>
        <a:fontRef idx="minor"/>
      </dsp:style>
      <dsp:txBody>
        <a:bodyPr spcFirstLastPara="0" vert="horz" wrap="square" lIns="8890" tIns="8890" rIns="8890" bIns="8890" numCol="1" spcCol="1270" anchor="t" anchorCtr="0">
          <a:noAutofit/>
        </a:bodyPr>
        <a:lstStyle/>
        <a:p>
          <a:pPr marL="114300" lvl="1" indent="-114300" algn="l" defTabSz="622300">
            <a:lnSpc>
              <a:spcPct val="90000"/>
            </a:lnSpc>
            <a:spcBef>
              <a:spcPct val="0"/>
            </a:spcBef>
            <a:spcAft>
              <a:spcPct val="15000"/>
            </a:spcAft>
            <a:buChar char="••"/>
          </a:pPr>
          <a:r>
            <a:rPr lang="en-US" sz="1400" kern="1200" dirty="0" smtClean="0"/>
            <a:t>This is defined as a station movement from a BSS in one ESS to a BSS within another ESS</a:t>
          </a:r>
        </a:p>
        <a:p>
          <a:pPr marL="114300" lvl="1" indent="-114300" algn="l" defTabSz="622300">
            <a:lnSpc>
              <a:spcPct val="90000"/>
            </a:lnSpc>
            <a:spcBef>
              <a:spcPct val="0"/>
            </a:spcBef>
            <a:spcAft>
              <a:spcPct val="15000"/>
            </a:spcAft>
            <a:buChar char="••"/>
          </a:pPr>
          <a:r>
            <a:rPr lang="en-US" sz="1400" kern="1200" dirty="0" smtClean="0"/>
            <a:t>Maintenance of upper-layer connections supported by 802.11 cannot be guaranteed</a:t>
          </a:r>
        </a:p>
        <a:p>
          <a:pPr marL="114300" lvl="1" indent="-114300" algn="l" defTabSz="622300">
            <a:lnSpc>
              <a:spcPct val="90000"/>
            </a:lnSpc>
            <a:spcBef>
              <a:spcPct val="0"/>
            </a:spcBef>
            <a:spcAft>
              <a:spcPct val="15000"/>
            </a:spcAft>
            <a:buChar char="••"/>
          </a:pPr>
          <a:r>
            <a:rPr lang="en-US" sz="1400" kern="1200" dirty="0" smtClean="0"/>
            <a:t>Disruption of service is likely to occur</a:t>
          </a:r>
        </a:p>
      </dsp:txBody>
      <dsp:txXfrm>
        <a:off x="3352800" y="2898775"/>
        <a:ext cx="5029200" cy="1317624"/>
      </dsp:txXfrm>
    </dsp:sp>
    <dsp:sp modelId="{D89311F1-2672-974B-A24A-B50A2FE041EE}">
      <dsp:nvSpPr>
        <dsp:cNvPr id="0" name=""/>
        <dsp:cNvSpPr/>
      </dsp:nvSpPr>
      <dsp:spPr>
        <a:xfrm>
          <a:off x="0" y="2898775"/>
          <a:ext cx="3352800" cy="1317624"/>
        </a:xfrm>
        <a:prstGeom prst="roundRect">
          <a:avLst/>
        </a:prstGeom>
        <a:blipFill rotWithShape="0">
          <a:blip xmlns:r="http://schemas.openxmlformats.org/officeDocument/2006/relationships" r:embed="rId1">
            <a:duotone>
              <a:schemeClr val="accent1">
                <a:hueOff val="0"/>
                <a:satOff val="0"/>
                <a:lumOff val="0"/>
                <a:alphaOff val="0"/>
                <a:shade val="70000"/>
                <a:satMod val="120000"/>
              </a:schemeClr>
              <a:schemeClr val="accent1">
                <a:hueOff val="0"/>
                <a:satOff val="0"/>
                <a:lumOff val="0"/>
                <a:alphaOff val="0"/>
                <a:tint val="70000"/>
                <a:satMod val="135000"/>
              </a:schemeClr>
            </a:duotone>
          </a:blip>
          <a:tile tx="0" ty="0" sx="40000" sy="40000" flip="none" algn="tl"/>
        </a:blipFill>
        <a:ln>
          <a:noFill/>
        </a:ln>
        <a:effectLst>
          <a:outerShdw blurRad="38100" dist="25400" dir="5400000"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48590" tIns="74295" rIns="148590" bIns="74295" numCol="1" spcCol="1270" anchor="ctr" anchorCtr="0">
          <a:noAutofit/>
        </a:bodyPr>
        <a:lstStyle/>
        <a:p>
          <a:pPr lvl="0" algn="ctr" defTabSz="1733550">
            <a:lnSpc>
              <a:spcPct val="90000"/>
            </a:lnSpc>
            <a:spcBef>
              <a:spcPct val="0"/>
            </a:spcBef>
            <a:spcAft>
              <a:spcPct val="35000"/>
            </a:spcAft>
          </a:pPr>
          <a:r>
            <a:rPr lang="en-US" sz="3900" kern="1200" dirty="0" smtClean="0"/>
            <a:t>ESS transition </a:t>
          </a:r>
        </a:p>
      </dsp:txBody>
      <dsp:txXfrm>
        <a:off x="0" y="2898775"/>
        <a:ext cx="3352800" cy="1317624"/>
      </dsp:txXfrm>
    </dsp:sp>
  </dsp:spTree>
</dsp:drawing>
</file>

<file path=ppt/diagrams/drawing7.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C4F1ED31-3299-974E-8BF9-AB51D077729A}">
      <dsp:nvSpPr>
        <dsp:cNvPr id="0" name=""/>
        <dsp:cNvSpPr/>
      </dsp:nvSpPr>
      <dsp:spPr>
        <a:xfrm>
          <a:off x="744" y="0"/>
          <a:ext cx="1934765" cy="4064000"/>
        </a:xfrm>
        <a:prstGeom prst="roundRect">
          <a:avLst>
            <a:gd name="adj" fmla="val 10000"/>
          </a:avLst>
        </a:prstGeom>
        <a:solidFill>
          <a:schemeClr val="bg1"/>
        </a:solidFill>
        <a:ln>
          <a:solidFill>
            <a:schemeClr val="accent1"/>
          </a:solidFill>
        </a:ln>
        <a:effectLst>
          <a:outerShdw blurRad="38100" dist="25400" dir="5400000" rotWithShape="0">
            <a:srgbClr val="000000">
              <a:alpha val="50000"/>
            </a:srgbClr>
          </a:outerShdw>
        </a:effectLst>
      </dsp:spPr>
      <dsp:style>
        <a:lnRef idx="0">
          <a:scrgbClr r="0" g="0" b="0"/>
        </a:lnRef>
        <a:fillRef idx="1">
          <a:scrgbClr r="0" g="0" b="0"/>
        </a:fillRef>
        <a:effectRef idx="2">
          <a:scrgbClr r="0" g="0" b="0"/>
        </a:effectRef>
        <a:fontRef idx="minor"/>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US" sz="2100" kern="1200" dirty="0" smtClean="0"/>
            <a:t>Wired Equivalent Privacy (WEP)</a:t>
          </a:r>
          <a:endParaRPr lang="en-US" sz="2100" kern="1200" dirty="0"/>
        </a:p>
      </dsp:txBody>
      <dsp:txXfrm>
        <a:off x="744" y="0"/>
        <a:ext cx="1934765" cy="1219200"/>
      </dsp:txXfrm>
    </dsp:sp>
    <dsp:sp modelId="{EA91DD04-E218-5C4E-A66B-FB88D3FC7442}">
      <dsp:nvSpPr>
        <dsp:cNvPr id="0" name=""/>
        <dsp:cNvSpPr/>
      </dsp:nvSpPr>
      <dsp:spPr>
        <a:xfrm>
          <a:off x="194220" y="1220390"/>
          <a:ext cx="1547812" cy="1225351"/>
        </a:xfrm>
        <a:prstGeom prst="roundRect">
          <a:avLst>
            <a:gd name="adj" fmla="val 10000"/>
          </a:avLst>
        </a:prstGeom>
        <a:blipFill rotWithShape="0">
          <a:blip xmlns:r="http://schemas.openxmlformats.org/officeDocument/2006/relationships" r:embed="rId1">
            <a:duotone>
              <a:schemeClr val="accent1">
                <a:hueOff val="0"/>
                <a:satOff val="0"/>
                <a:lumOff val="0"/>
                <a:alphaOff val="0"/>
                <a:shade val="70000"/>
                <a:satMod val="120000"/>
              </a:schemeClr>
              <a:schemeClr val="accent1">
                <a:hueOff val="0"/>
                <a:satOff val="0"/>
                <a:lumOff val="0"/>
                <a:alphaOff val="0"/>
                <a:tint val="70000"/>
                <a:satMod val="135000"/>
              </a:schemeClr>
            </a:duotone>
          </a:blip>
          <a:tile tx="0" ty="0" sx="40000" sy="40000" flip="none" algn="tl"/>
        </a:blipFill>
        <a:ln>
          <a:solidFill>
            <a:schemeClr val="tx1"/>
          </a:solidFill>
        </a:ln>
        <a:effectLst>
          <a:outerShdw blurRad="38100" dist="25400" dir="5400000"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28575" rIns="38100" bIns="28575" numCol="1" spcCol="1270" anchor="ctr" anchorCtr="0">
          <a:noAutofit/>
        </a:bodyPr>
        <a:lstStyle/>
        <a:p>
          <a:pPr lvl="0" algn="ctr" defTabSz="666750">
            <a:lnSpc>
              <a:spcPct val="90000"/>
            </a:lnSpc>
            <a:spcBef>
              <a:spcPct val="0"/>
            </a:spcBef>
            <a:spcAft>
              <a:spcPct val="35000"/>
            </a:spcAft>
          </a:pPr>
          <a:r>
            <a:rPr lang="en-US" sz="1500" kern="1200" dirty="0" smtClean="0"/>
            <a:t>The privacy portion of the 802.11 standard</a:t>
          </a:r>
        </a:p>
      </dsp:txBody>
      <dsp:txXfrm>
        <a:off x="194220" y="1220390"/>
        <a:ext cx="1547812" cy="1225351"/>
      </dsp:txXfrm>
    </dsp:sp>
    <dsp:sp modelId="{724DACBF-FADA-4D44-8D26-36D81CECC591}">
      <dsp:nvSpPr>
        <dsp:cNvPr id="0" name=""/>
        <dsp:cNvSpPr/>
      </dsp:nvSpPr>
      <dsp:spPr>
        <a:xfrm>
          <a:off x="194220" y="2634257"/>
          <a:ext cx="1547812" cy="1225351"/>
        </a:xfrm>
        <a:prstGeom prst="roundRect">
          <a:avLst>
            <a:gd name="adj" fmla="val 10000"/>
          </a:avLst>
        </a:prstGeom>
        <a:blipFill rotWithShape="0">
          <a:blip xmlns:r="http://schemas.openxmlformats.org/officeDocument/2006/relationships" r:embed="rId1">
            <a:duotone>
              <a:schemeClr val="accent1">
                <a:hueOff val="0"/>
                <a:satOff val="0"/>
                <a:lumOff val="0"/>
                <a:alphaOff val="0"/>
                <a:shade val="70000"/>
                <a:satMod val="120000"/>
              </a:schemeClr>
              <a:schemeClr val="accent1">
                <a:hueOff val="0"/>
                <a:satOff val="0"/>
                <a:lumOff val="0"/>
                <a:alphaOff val="0"/>
                <a:tint val="70000"/>
                <a:satMod val="135000"/>
              </a:schemeClr>
            </a:duotone>
          </a:blip>
          <a:tile tx="0" ty="0" sx="40000" sy="40000" flip="none" algn="tl"/>
        </a:blipFill>
        <a:ln>
          <a:solidFill>
            <a:schemeClr val="tx1"/>
          </a:solidFill>
        </a:ln>
        <a:effectLst>
          <a:outerShdw blurRad="38100" dist="25400" dir="5400000"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28575" rIns="38100" bIns="28575" numCol="1" spcCol="1270" anchor="ctr" anchorCtr="0">
          <a:noAutofit/>
        </a:bodyPr>
        <a:lstStyle/>
        <a:p>
          <a:pPr lvl="0" algn="ctr" defTabSz="666750">
            <a:lnSpc>
              <a:spcPct val="90000"/>
            </a:lnSpc>
            <a:spcBef>
              <a:spcPct val="0"/>
            </a:spcBef>
            <a:spcAft>
              <a:spcPct val="35000"/>
            </a:spcAft>
          </a:pPr>
          <a:r>
            <a:rPr lang="en-US" sz="1500" kern="1200" dirty="0" smtClean="0"/>
            <a:t>Contained major weaknesses</a:t>
          </a:r>
        </a:p>
      </dsp:txBody>
      <dsp:txXfrm>
        <a:off x="194220" y="2634257"/>
        <a:ext cx="1547812" cy="1225351"/>
      </dsp:txXfrm>
    </dsp:sp>
    <dsp:sp modelId="{B8415DF0-7C7D-0549-9927-679D2A1C8B94}">
      <dsp:nvSpPr>
        <dsp:cNvPr id="0" name=""/>
        <dsp:cNvSpPr/>
      </dsp:nvSpPr>
      <dsp:spPr>
        <a:xfrm>
          <a:off x="2080617" y="0"/>
          <a:ext cx="1934765" cy="4064000"/>
        </a:xfrm>
        <a:prstGeom prst="roundRect">
          <a:avLst>
            <a:gd name="adj" fmla="val 10000"/>
          </a:avLst>
        </a:prstGeom>
        <a:solidFill>
          <a:schemeClr val="bg1"/>
        </a:solidFill>
        <a:ln>
          <a:solidFill>
            <a:schemeClr val="accent1"/>
          </a:solidFill>
        </a:ln>
        <a:effectLst>
          <a:outerShdw blurRad="38100" dist="25400" dir="5400000" rotWithShape="0">
            <a:srgbClr val="000000">
              <a:alpha val="50000"/>
            </a:srgbClr>
          </a:outerShdw>
        </a:effectLst>
      </dsp:spPr>
      <dsp:style>
        <a:lnRef idx="0">
          <a:scrgbClr r="0" g="0" b="0"/>
        </a:lnRef>
        <a:fillRef idx="1">
          <a:scrgbClr r="0" g="0" b="0"/>
        </a:fillRef>
        <a:effectRef idx="2">
          <a:scrgbClr r="0" g="0" b="0"/>
        </a:effectRef>
        <a:fontRef idx="minor"/>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US" sz="2100" kern="1200" dirty="0" smtClean="0"/>
            <a:t>Wi-Fi Protected Access (WPA)</a:t>
          </a:r>
        </a:p>
      </dsp:txBody>
      <dsp:txXfrm>
        <a:off x="2080617" y="0"/>
        <a:ext cx="1934765" cy="1219200"/>
      </dsp:txXfrm>
    </dsp:sp>
    <dsp:sp modelId="{03E2DC46-C21E-BD4F-A344-5CC0127DF357}">
      <dsp:nvSpPr>
        <dsp:cNvPr id="0" name=""/>
        <dsp:cNvSpPr/>
      </dsp:nvSpPr>
      <dsp:spPr>
        <a:xfrm>
          <a:off x="2274093" y="1220390"/>
          <a:ext cx="1547812" cy="1225351"/>
        </a:xfrm>
        <a:prstGeom prst="roundRect">
          <a:avLst>
            <a:gd name="adj" fmla="val 10000"/>
          </a:avLst>
        </a:prstGeom>
        <a:blipFill rotWithShape="0">
          <a:blip xmlns:r="http://schemas.openxmlformats.org/officeDocument/2006/relationships" r:embed="rId1">
            <a:duotone>
              <a:schemeClr val="accent1">
                <a:hueOff val="0"/>
                <a:satOff val="0"/>
                <a:lumOff val="0"/>
                <a:alphaOff val="0"/>
                <a:shade val="70000"/>
                <a:satMod val="120000"/>
              </a:schemeClr>
              <a:schemeClr val="accent1">
                <a:hueOff val="0"/>
                <a:satOff val="0"/>
                <a:lumOff val="0"/>
                <a:alphaOff val="0"/>
                <a:tint val="70000"/>
                <a:satMod val="135000"/>
              </a:schemeClr>
            </a:duotone>
          </a:blip>
          <a:tile tx="0" ty="0" sx="40000" sy="40000" flip="none" algn="tl"/>
        </a:blipFill>
        <a:ln>
          <a:solidFill>
            <a:schemeClr val="tx1"/>
          </a:solidFill>
        </a:ln>
        <a:effectLst>
          <a:outerShdw blurRad="38100" dist="25400" dir="5400000"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28575" rIns="38100" bIns="28575" numCol="1" spcCol="1270" anchor="ctr" anchorCtr="0">
          <a:noAutofit/>
        </a:bodyPr>
        <a:lstStyle/>
        <a:p>
          <a:pPr lvl="0" algn="ctr" defTabSz="666750">
            <a:lnSpc>
              <a:spcPct val="90000"/>
            </a:lnSpc>
            <a:spcBef>
              <a:spcPct val="0"/>
            </a:spcBef>
            <a:spcAft>
              <a:spcPct val="35000"/>
            </a:spcAft>
          </a:pPr>
          <a:r>
            <a:rPr lang="en-US" sz="1500" kern="1200" dirty="0" smtClean="0"/>
            <a:t>A set of security mechanisms that eliminates most 802.11 security issues </a:t>
          </a:r>
        </a:p>
      </dsp:txBody>
      <dsp:txXfrm>
        <a:off x="2274093" y="1220390"/>
        <a:ext cx="1547812" cy="1225351"/>
      </dsp:txXfrm>
    </dsp:sp>
    <dsp:sp modelId="{72363767-3F99-8040-A689-918E4AF7525E}">
      <dsp:nvSpPr>
        <dsp:cNvPr id="0" name=""/>
        <dsp:cNvSpPr/>
      </dsp:nvSpPr>
      <dsp:spPr>
        <a:xfrm>
          <a:off x="2274093" y="2634257"/>
          <a:ext cx="1547812" cy="1225351"/>
        </a:xfrm>
        <a:prstGeom prst="roundRect">
          <a:avLst>
            <a:gd name="adj" fmla="val 10000"/>
          </a:avLst>
        </a:prstGeom>
        <a:blipFill rotWithShape="0">
          <a:blip xmlns:r="http://schemas.openxmlformats.org/officeDocument/2006/relationships" r:embed="rId1">
            <a:duotone>
              <a:schemeClr val="accent1">
                <a:hueOff val="0"/>
                <a:satOff val="0"/>
                <a:lumOff val="0"/>
                <a:alphaOff val="0"/>
                <a:shade val="70000"/>
                <a:satMod val="120000"/>
              </a:schemeClr>
              <a:schemeClr val="accent1">
                <a:hueOff val="0"/>
                <a:satOff val="0"/>
                <a:lumOff val="0"/>
                <a:alphaOff val="0"/>
                <a:tint val="70000"/>
                <a:satMod val="135000"/>
              </a:schemeClr>
            </a:duotone>
          </a:blip>
          <a:tile tx="0" ty="0" sx="40000" sy="40000" flip="none" algn="tl"/>
        </a:blipFill>
        <a:ln>
          <a:solidFill>
            <a:schemeClr val="tx1"/>
          </a:solidFill>
        </a:ln>
        <a:effectLst>
          <a:outerShdw blurRad="38100" dist="25400" dir="5400000"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28575" rIns="38100" bIns="28575" numCol="1" spcCol="1270" anchor="ctr" anchorCtr="0">
          <a:noAutofit/>
        </a:bodyPr>
        <a:lstStyle/>
        <a:p>
          <a:pPr lvl="0" algn="ctr" defTabSz="666750">
            <a:lnSpc>
              <a:spcPct val="90000"/>
            </a:lnSpc>
            <a:spcBef>
              <a:spcPct val="0"/>
            </a:spcBef>
            <a:spcAft>
              <a:spcPct val="35000"/>
            </a:spcAft>
          </a:pPr>
          <a:r>
            <a:rPr lang="en-US" sz="1500" kern="1200" dirty="0" smtClean="0"/>
            <a:t>Based on the current state of the 802.11i standard</a:t>
          </a:r>
        </a:p>
      </dsp:txBody>
      <dsp:txXfrm>
        <a:off x="2274093" y="2634257"/>
        <a:ext cx="1547812" cy="1225351"/>
      </dsp:txXfrm>
    </dsp:sp>
    <dsp:sp modelId="{FAE8871B-0E9D-6448-8C8F-83D6599FA8BF}">
      <dsp:nvSpPr>
        <dsp:cNvPr id="0" name=""/>
        <dsp:cNvSpPr/>
      </dsp:nvSpPr>
      <dsp:spPr>
        <a:xfrm>
          <a:off x="4160490" y="0"/>
          <a:ext cx="1934765" cy="4064000"/>
        </a:xfrm>
        <a:prstGeom prst="roundRect">
          <a:avLst>
            <a:gd name="adj" fmla="val 10000"/>
          </a:avLst>
        </a:prstGeom>
        <a:solidFill>
          <a:schemeClr val="bg1"/>
        </a:solidFill>
        <a:ln>
          <a:solidFill>
            <a:schemeClr val="accent1"/>
          </a:solidFill>
        </a:ln>
        <a:effectLst>
          <a:outerShdw blurRad="38100" dist="25400" dir="5400000" rotWithShape="0">
            <a:srgbClr val="000000">
              <a:alpha val="50000"/>
            </a:srgbClr>
          </a:outerShdw>
        </a:effectLst>
      </dsp:spPr>
      <dsp:style>
        <a:lnRef idx="0">
          <a:scrgbClr r="0" g="0" b="0"/>
        </a:lnRef>
        <a:fillRef idx="1">
          <a:scrgbClr r="0" g="0" b="0"/>
        </a:fillRef>
        <a:effectRef idx="2">
          <a:scrgbClr r="0" g="0" b="0"/>
        </a:effectRef>
        <a:fontRef idx="minor"/>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US" sz="2100" kern="1200" dirty="0" smtClean="0"/>
            <a:t>Robust Security Network (RSN)</a:t>
          </a:r>
        </a:p>
      </dsp:txBody>
      <dsp:txXfrm>
        <a:off x="4160490" y="0"/>
        <a:ext cx="1934765" cy="1219200"/>
      </dsp:txXfrm>
    </dsp:sp>
    <dsp:sp modelId="{F5687745-87F0-504E-8701-F45E5CB37F06}">
      <dsp:nvSpPr>
        <dsp:cNvPr id="0" name=""/>
        <dsp:cNvSpPr/>
      </dsp:nvSpPr>
      <dsp:spPr>
        <a:xfrm>
          <a:off x="4353966" y="1220390"/>
          <a:ext cx="1547812" cy="1225351"/>
        </a:xfrm>
        <a:prstGeom prst="roundRect">
          <a:avLst>
            <a:gd name="adj" fmla="val 10000"/>
          </a:avLst>
        </a:prstGeom>
        <a:blipFill rotWithShape="0">
          <a:blip xmlns:r="http://schemas.openxmlformats.org/officeDocument/2006/relationships" r:embed="rId1">
            <a:duotone>
              <a:schemeClr val="accent1">
                <a:hueOff val="0"/>
                <a:satOff val="0"/>
                <a:lumOff val="0"/>
                <a:alphaOff val="0"/>
                <a:shade val="70000"/>
                <a:satMod val="120000"/>
              </a:schemeClr>
              <a:schemeClr val="accent1">
                <a:hueOff val="0"/>
                <a:satOff val="0"/>
                <a:lumOff val="0"/>
                <a:alphaOff val="0"/>
                <a:tint val="70000"/>
                <a:satMod val="135000"/>
              </a:schemeClr>
            </a:duotone>
          </a:blip>
          <a:tile tx="0" ty="0" sx="40000" sy="40000" flip="none" algn="tl"/>
        </a:blipFill>
        <a:ln>
          <a:solidFill>
            <a:schemeClr val="tx1"/>
          </a:solidFill>
        </a:ln>
        <a:effectLst>
          <a:outerShdw blurRad="38100" dist="25400" dir="5400000"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28575" rIns="38100" bIns="28575" numCol="1" spcCol="1270" anchor="ctr" anchorCtr="0">
          <a:noAutofit/>
        </a:bodyPr>
        <a:lstStyle/>
        <a:p>
          <a:pPr lvl="0" algn="ctr" defTabSz="666750">
            <a:lnSpc>
              <a:spcPct val="90000"/>
            </a:lnSpc>
            <a:spcBef>
              <a:spcPct val="0"/>
            </a:spcBef>
            <a:spcAft>
              <a:spcPct val="35000"/>
            </a:spcAft>
          </a:pPr>
          <a:r>
            <a:rPr lang="en-US" sz="1500" kern="1200" dirty="0" smtClean="0"/>
            <a:t>Final form of the 802.11i standard</a:t>
          </a:r>
        </a:p>
      </dsp:txBody>
      <dsp:txXfrm>
        <a:off x="4353966" y="1220390"/>
        <a:ext cx="1547812" cy="1225351"/>
      </dsp:txXfrm>
    </dsp:sp>
    <dsp:sp modelId="{E71E4501-18F3-8E4F-AD32-AA842572BA32}">
      <dsp:nvSpPr>
        <dsp:cNvPr id="0" name=""/>
        <dsp:cNvSpPr/>
      </dsp:nvSpPr>
      <dsp:spPr>
        <a:xfrm>
          <a:off x="4353966" y="2634257"/>
          <a:ext cx="1547812" cy="1225351"/>
        </a:xfrm>
        <a:prstGeom prst="roundRect">
          <a:avLst>
            <a:gd name="adj" fmla="val 10000"/>
          </a:avLst>
        </a:prstGeom>
        <a:blipFill rotWithShape="0">
          <a:blip xmlns:r="http://schemas.openxmlformats.org/officeDocument/2006/relationships" r:embed="rId1">
            <a:duotone>
              <a:schemeClr val="accent1">
                <a:hueOff val="0"/>
                <a:satOff val="0"/>
                <a:lumOff val="0"/>
                <a:alphaOff val="0"/>
                <a:shade val="70000"/>
                <a:satMod val="120000"/>
              </a:schemeClr>
              <a:schemeClr val="accent1">
                <a:hueOff val="0"/>
                <a:satOff val="0"/>
                <a:lumOff val="0"/>
                <a:alphaOff val="0"/>
                <a:tint val="70000"/>
                <a:satMod val="135000"/>
              </a:schemeClr>
            </a:duotone>
          </a:blip>
          <a:tile tx="0" ty="0" sx="40000" sy="40000" flip="none" algn="tl"/>
        </a:blipFill>
        <a:ln>
          <a:solidFill>
            <a:schemeClr val="tx1"/>
          </a:solidFill>
        </a:ln>
        <a:effectLst>
          <a:outerShdw blurRad="38100" dist="25400" dir="5400000"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28575" rIns="38100" bIns="28575" numCol="1" spcCol="1270" anchor="ctr" anchorCtr="0">
          <a:noAutofit/>
        </a:bodyPr>
        <a:lstStyle/>
        <a:p>
          <a:pPr lvl="0" algn="ctr" defTabSz="666750">
            <a:lnSpc>
              <a:spcPct val="90000"/>
            </a:lnSpc>
            <a:spcBef>
              <a:spcPct val="0"/>
            </a:spcBef>
            <a:spcAft>
              <a:spcPct val="35000"/>
            </a:spcAft>
          </a:pPr>
          <a:r>
            <a:rPr lang="en-US" sz="1500" kern="1200" dirty="0" smtClean="0"/>
            <a:t>Complex</a:t>
          </a:r>
        </a:p>
      </dsp:txBody>
      <dsp:txXfrm>
        <a:off x="4353966" y="2634257"/>
        <a:ext cx="1547812" cy="1225351"/>
      </dsp:txXfrm>
    </dsp:sp>
  </dsp:spTree>
</dsp:drawing>
</file>

<file path=ppt/diagrams/drawing8.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B3D9FBD9-6E4D-8245-9BA6-6BBC54003EDB}">
      <dsp:nvSpPr>
        <dsp:cNvPr id="0" name=""/>
        <dsp:cNvSpPr/>
      </dsp:nvSpPr>
      <dsp:spPr>
        <a:xfrm>
          <a:off x="603652" y="0"/>
          <a:ext cx="5334000" cy="5334000"/>
        </a:xfrm>
        <a:prstGeom prst="triangle">
          <a:avLst/>
        </a:prstGeom>
        <a:blipFill rotWithShape="0">
          <a:blip xmlns:r="http://schemas.openxmlformats.org/officeDocument/2006/relationships" r:embed="rId1">
            <a:duotone>
              <a:schemeClr val="accent1">
                <a:hueOff val="0"/>
                <a:satOff val="0"/>
                <a:lumOff val="0"/>
                <a:alphaOff val="0"/>
                <a:shade val="70000"/>
                <a:satMod val="120000"/>
              </a:schemeClr>
              <a:schemeClr val="accent1">
                <a:hueOff val="0"/>
                <a:satOff val="0"/>
                <a:lumOff val="0"/>
                <a:alphaOff val="0"/>
                <a:tint val="70000"/>
                <a:satMod val="135000"/>
              </a:schemeClr>
            </a:duotone>
          </a:blip>
          <a:tile tx="0" ty="0" sx="40000" sy="40000" flip="none" algn="tl"/>
        </a:blipFill>
        <a:ln>
          <a:noFill/>
        </a:ln>
        <a:effectLst>
          <a:outerShdw blurRad="38100" dist="25400" dir="5400000"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sp>
    <dsp:sp modelId="{2F5B5F4A-BF40-8643-8CA0-D6D845181C61}">
      <dsp:nvSpPr>
        <dsp:cNvPr id="0" name=""/>
        <dsp:cNvSpPr/>
      </dsp:nvSpPr>
      <dsp:spPr>
        <a:xfrm>
          <a:off x="2514616" y="1371602"/>
          <a:ext cx="5091089" cy="1768041"/>
        </a:xfrm>
        <a:prstGeom prst="roundRect">
          <a:avLst/>
        </a:prstGeom>
        <a:solidFill>
          <a:schemeClr val="lt1">
            <a:alpha val="90000"/>
            <a:hueOff val="0"/>
            <a:satOff val="0"/>
            <a:lumOff val="0"/>
            <a:alphaOff val="0"/>
          </a:schemeClr>
        </a:solidFill>
        <a:ln w="38100" cap="flat" cmpd="sng" algn="ctr">
          <a:solidFill>
            <a:schemeClr val="accent1">
              <a:hueOff val="0"/>
              <a:satOff val="0"/>
              <a:lumOff val="0"/>
              <a:alphaOff val="0"/>
            </a:schemeClr>
          </a:solidFill>
          <a:prstDash val="solid"/>
          <a:miter/>
        </a:ln>
        <a:effectLst/>
      </dsp:spPr>
      <dsp:style>
        <a:lnRef idx="1">
          <a:scrgbClr r="0" g="0" b="0"/>
        </a:lnRef>
        <a:fillRef idx="1">
          <a:scrgbClr r="0" g="0" b="0"/>
        </a:fillRef>
        <a:effectRef idx="0">
          <a:scrgbClr r="0" g="0" b="0"/>
        </a:effectRef>
        <a:fontRef idx="minor"/>
      </dsp:style>
      <dsp:txBody>
        <a:bodyPr spcFirstLastPara="0" vert="horz" wrap="square" lIns="57150" tIns="57150" rIns="57150" bIns="57150" numCol="1" spcCol="1270" anchor="t" anchorCtr="0">
          <a:noAutofit/>
        </a:bodyPr>
        <a:lstStyle/>
        <a:p>
          <a:pPr lvl="0" algn="l" defTabSz="666750">
            <a:lnSpc>
              <a:spcPct val="90000"/>
            </a:lnSpc>
            <a:spcBef>
              <a:spcPct val="0"/>
            </a:spcBef>
            <a:spcAft>
              <a:spcPct val="35000"/>
            </a:spcAft>
          </a:pPr>
          <a:r>
            <a:rPr lang="en-US" sz="1500" b="1" kern="1200" dirty="0" smtClean="0"/>
            <a:t>EAP Over LAN (EAPOL) Key Confirmation Key (EAPOL-KCK)</a:t>
          </a:r>
          <a:endParaRPr lang="en-US" sz="1500" kern="1200" dirty="0"/>
        </a:p>
        <a:p>
          <a:pPr marL="114300" lvl="1" indent="-114300" algn="l" defTabSz="666750">
            <a:lnSpc>
              <a:spcPct val="90000"/>
            </a:lnSpc>
            <a:spcBef>
              <a:spcPct val="0"/>
            </a:spcBef>
            <a:spcAft>
              <a:spcPct val="15000"/>
            </a:spcAft>
            <a:buChar char="••"/>
          </a:pPr>
          <a:r>
            <a:rPr lang="en-US" sz="1500" kern="1200" dirty="0" smtClean="0"/>
            <a:t>Supports the integrity and data origin authenticity of STA-to-AP control frames during operational setup of an RSN</a:t>
          </a:r>
        </a:p>
        <a:p>
          <a:pPr marL="114300" lvl="1" indent="-114300" algn="l" defTabSz="666750">
            <a:lnSpc>
              <a:spcPct val="90000"/>
            </a:lnSpc>
            <a:spcBef>
              <a:spcPct val="0"/>
            </a:spcBef>
            <a:spcAft>
              <a:spcPct val="15000"/>
            </a:spcAft>
            <a:buChar char="••"/>
          </a:pPr>
          <a:r>
            <a:rPr lang="en-US" sz="1500" kern="1200" dirty="0" smtClean="0"/>
            <a:t>It also performs an access control function: proof-of-possession of the PMK</a:t>
          </a:r>
        </a:p>
        <a:p>
          <a:pPr marL="114300" lvl="1" indent="-114300" algn="l" defTabSz="666750">
            <a:lnSpc>
              <a:spcPct val="90000"/>
            </a:lnSpc>
            <a:spcBef>
              <a:spcPct val="0"/>
            </a:spcBef>
            <a:spcAft>
              <a:spcPct val="15000"/>
            </a:spcAft>
            <a:buChar char="••"/>
          </a:pPr>
          <a:r>
            <a:rPr lang="en-US" sz="1500" kern="1200" dirty="0" smtClean="0"/>
            <a:t>An entity that possesses the PMK is authorized to use the link</a:t>
          </a:r>
        </a:p>
      </dsp:txBody>
      <dsp:txXfrm>
        <a:off x="2514616" y="1371602"/>
        <a:ext cx="5091089" cy="1768041"/>
      </dsp:txXfrm>
    </dsp:sp>
    <dsp:sp modelId="{565D9650-2929-FC4A-8BEF-802A77FE8785}">
      <dsp:nvSpPr>
        <dsp:cNvPr id="0" name=""/>
        <dsp:cNvSpPr/>
      </dsp:nvSpPr>
      <dsp:spPr>
        <a:xfrm>
          <a:off x="3586782" y="3149262"/>
          <a:ext cx="4327911" cy="1051173"/>
        </a:xfrm>
        <a:prstGeom prst="roundRect">
          <a:avLst/>
        </a:prstGeom>
        <a:solidFill>
          <a:schemeClr val="lt1">
            <a:alpha val="90000"/>
            <a:hueOff val="0"/>
            <a:satOff val="0"/>
            <a:lumOff val="0"/>
            <a:alphaOff val="0"/>
          </a:schemeClr>
        </a:solidFill>
        <a:ln w="38100" cap="flat" cmpd="sng" algn="ctr">
          <a:solidFill>
            <a:schemeClr val="accent1">
              <a:hueOff val="0"/>
              <a:satOff val="0"/>
              <a:lumOff val="0"/>
              <a:alphaOff val="0"/>
            </a:schemeClr>
          </a:solidFill>
          <a:prstDash val="solid"/>
          <a:miter/>
        </a:ln>
        <a:effectLst/>
      </dsp:spPr>
      <dsp:style>
        <a:lnRef idx="1">
          <a:scrgbClr r="0" g="0" b="0"/>
        </a:lnRef>
        <a:fillRef idx="1">
          <a:scrgbClr r="0" g="0" b="0"/>
        </a:fillRef>
        <a:effectRef idx="0">
          <a:scrgbClr r="0" g="0" b="0"/>
        </a:effectRef>
        <a:fontRef idx="minor"/>
      </dsp:style>
      <dsp:txBody>
        <a:bodyPr spcFirstLastPara="0" vert="horz" wrap="square" lIns="57150" tIns="57150" rIns="57150" bIns="57150" numCol="1" spcCol="1270" anchor="t" anchorCtr="0">
          <a:noAutofit/>
        </a:bodyPr>
        <a:lstStyle/>
        <a:p>
          <a:pPr lvl="0" algn="l" defTabSz="666750">
            <a:lnSpc>
              <a:spcPct val="90000"/>
            </a:lnSpc>
            <a:spcBef>
              <a:spcPct val="0"/>
            </a:spcBef>
            <a:spcAft>
              <a:spcPct val="35000"/>
            </a:spcAft>
          </a:pPr>
          <a:r>
            <a:rPr lang="en-US" sz="1500" b="1" kern="1200" dirty="0" smtClean="0"/>
            <a:t>EAPOL </a:t>
          </a:r>
          <a:r>
            <a:rPr lang="en-US" sz="1500" b="1" kern="1200" dirty="0" smtClean="0"/>
            <a:t>Key Encryption Key (EAPOL-KEK)</a:t>
          </a:r>
        </a:p>
        <a:p>
          <a:pPr marL="114300" lvl="1" indent="-114300" algn="l" defTabSz="666750">
            <a:lnSpc>
              <a:spcPct val="90000"/>
            </a:lnSpc>
            <a:spcBef>
              <a:spcPct val="0"/>
            </a:spcBef>
            <a:spcAft>
              <a:spcPct val="15000"/>
            </a:spcAft>
            <a:buChar char="••"/>
          </a:pPr>
          <a:r>
            <a:rPr lang="en-US" sz="1500" kern="1200" dirty="0" smtClean="0"/>
            <a:t>Protects the confidentiality of keys and other data during some RSN association procedures</a:t>
          </a:r>
        </a:p>
      </dsp:txBody>
      <dsp:txXfrm>
        <a:off x="3586782" y="3149262"/>
        <a:ext cx="4327911" cy="1051173"/>
      </dsp:txXfrm>
    </dsp:sp>
    <dsp:sp modelId="{DE2ED70D-5967-3841-AD73-516C3D773BB2}">
      <dsp:nvSpPr>
        <dsp:cNvPr id="0" name=""/>
        <dsp:cNvSpPr/>
      </dsp:nvSpPr>
      <dsp:spPr>
        <a:xfrm>
          <a:off x="4686299" y="4233810"/>
          <a:ext cx="3467100" cy="1051173"/>
        </a:xfrm>
        <a:prstGeom prst="roundRect">
          <a:avLst/>
        </a:prstGeom>
        <a:solidFill>
          <a:schemeClr val="lt1">
            <a:alpha val="90000"/>
            <a:hueOff val="0"/>
            <a:satOff val="0"/>
            <a:lumOff val="0"/>
            <a:alphaOff val="0"/>
          </a:schemeClr>
        </a:solidFill>
        <a:ln w="38100" cap="flat" cmpd="sng" algn="ctr">
          <a:solidFill>
            <a:schemeClr val="accent1">
              <a:hueOff val="0"/>
              <a:satOff val="0"/>
              <a:lumOff val="0"/>
              <a:alphaOff val="0"/>
            </a:schemeClr>
          </a:solidFill>
          <a:prstDash val="solid"/>
          <a:miter/>
        </a:ln>
        <a:effectLst/>
      </dsp:spPr>
      <dsp:style>
        <a:lnRef idx="1">
          <a:scrgbClr r="0" g="0" b="0"/>
        </a:lnRef>
        <a:fillRef idx="1">
          <a:scrgbClr r="0" g="0" b="0"/>
        </a:fillRef>
        <a:effectRef idx="0">
          <a:scrgbClr r="0" g="0" b="0"/>
        </a:effectRef>
        <a:fontRef idx="minor"/>
      </dsp:style>
      <dsp:txBody>
        <a:bodyPr spcFirstLastPara="0" vert="horz" wrap="square" lIns="57150" tIns="57150" rIns="57150" bIns="57150" numCol="1" spcCol="1270" anchor="t" anchorCtr="0">
          <a:noAutofit/>
        </a:bodyPr>
        <a:lstStyle/>
        <a:p>
          <a:pPr lvl="0" algn="l" defTabSz="666750">
            <a:lnSpc>
              <a:spcPct val="90000"/>
            </a:lnSpc>
            <a:spcBef>
              <a:spcPct val="0"/>
            </a:spcBef>
            <a:spcAft>
              <a:spcPct val="35000"/>
            </a:spcAft>
          </a:pPr>
          <a:r>
            <a:rPr lang="en-US" sz="1500" b="1" kern="1200" dirty="0" smtClean="0"/>
            <a:t>Temporal </a:t>
          </a:r>
          <a:r>
            <a:rPr lang="en-US" sz="1500" b="1" kern="1200" dirty="0" smtClean="0"/>
            <a:t>Key (TK)</a:t>
          </a:r>
        </a:p>
        <a:p>
          <a:pPr marL="114300" lvl="1" indent="-114300" algn="l" defTabSz="666750">
            <a:lnSpc>
              <a:spcPct val="90000"/>
            </a:lnSpc>
            <a:spcBef>
              <a:spcPct val="0"/>
            </a:spcBef>
            <a:spcAft>
              <a:spcPct val="15000"/>
            </a:spcAft>
            <a:buChar char="••"/>
          </a:pPr>
          <a:r>
            <a:rPr lang="en-US" sz="1500" kern="1200" dirty="0" smtClean="0"/>
            <a:t>Provides the actual protection for user traffic</a:t>
          </a:r>
        </a:p>
      </dsp:txBody>
      <dsp:txXfrm>
        <a:off x="4686299" y="4233810"/>
        <a:ext cx="3467100" cy="1051173"/>
      </dsp:txXfrm>
    </dsp:sp>
  </dsp:spTree>
</dsp:drawing>
</file>

<file path=ppt/diagrams/layout1.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lnSpAfChP" val="20"/>
              <dgm:param type="stBulletLvl" val="1"/>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srcNode" val="parentNode1"/>
              <dgm:param type="dstNode" val="connSite2"/>
              <dgm:param type="connRout" val="curve"/>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srcNode" val="parentNode2"/>
                <dgm:param type="dstNode" val="connSite1"/>
                <dgm:param type="connRout" val="curve"/>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srcNode" val="parentNode1"/>
              <dgm:param type="dstNode" val="connSite2"/>
              <dgm:param type="connRout" val="curve"/>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srcNode" val="parentNode2"/>
                <dgm:param type="dstNode" val="connSite1"/>
                <dgm:param type="connRout" val="curve"/>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5.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ar" val="1"/>
      <dgm:param type="vertAlign" val="mid"/>
      <dgm:param type="horzAlign" val="ctr"/>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layout6.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type="rightArrow" r:blip="" rot="180"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varLst>
      <dgm:dir/>
      <dgm:resizeHandles/>
    </dgm:varLst>
    <dgm:alg type="composite"/>
    <dgm:shape xmlns:r="http://schemas.openxmlformats.org/officeDocument/2006/relationships" r:blip="">
      <dgm:adjLst/>
    </dgm:shape>
    <dgm:presOf/>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alignNode1">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asst0">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1">
        <a:scrgbClr r="0" g="0" b="0"/>
      </a:effectRef>
      <a:fontRef idx="minor"/>
    </dgm:style>
  </dgm:styleLbl>
  <dgm:styleLbl name="con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fgShp">
    <dgm:scene3d>
      <a:camera prst="orthographicFront"/>
      <a:lightRig rig="threePt" dir="t"/>
    </dgm:scene3d>
    <dgm:txPr/>
    <dgm:style>
      <a:lnRef idx="0">
        <a:scrgbClr r="0" g="0" b="0"/>
      </a:lnRef>
      <a:fillRef idx="3">
        <a:scrgbClr r="0" g="0" b="0"/>
      </a:fillRef>
      <a:effectRef idx="2">
        <a:scrgbClr r="0" g="0" b="0"/>
      </a:effectRef>
      <a:fontRef idx="minor"/>
    </dgm:style>
  </dgm:styleLbl>
  <dgm:styleLbl name="fg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node0">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solid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0">
        <a:scrgbClr r="0" g="0" b="0"/>
      </a:lnRef>
      <a:fillRef idx="3">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alignNode1">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asst0">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1">
        <a:scrgbClr r="0" g="0" b="0"/>
      </a:effectRef>
      <a:fontRef idx="minor"/>
    </dgm:style>
  </dgm:styleLbl>
  <dgm:styleLbl name="con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fgShp">
    <dgm:scene3d>
      <a:camera prst="orthographicFront"/>
      <a:lightRig rig="threePt" dir="t"/>
    </dgm:scene3d>
    <dgm:txPr/>
    <dgm:style>
      <a:lnRef idx="0">
        <a:scrgbClr r="0" g="0" b="0"/>
      </a:lnRef>
      <a:fillRef idx="3">
        <a:scrgbClr r="0" g="0" b="0"/>
      </a:fillRef>
      <a:effectRef idx="2">
        <a:scrgbClr r="0" g="0" b="0"/>
      </a:effectRef>
      <a:fontRef idx="minor"/>
    </dgm:style>
  </dgm:styleLbl>
  <dgm:styleLbl name="fg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node0">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solid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0">
        <a:scrgbClr r="0" g="0" b="0"/>
      </a:lnRef>
      <a:fillRef idx="3">
        <a:scrgbClr r="0" g="0" b="0"/>
      </a:fillRef>
      <a:effectRef idx="0">
        <a:scrgbClr r="0" g="0" b="0"/>
      </a:effectRef>
      <a:fontRef idx="minor">
        <a:schemeClr val="tx1"/>
      </a:fontRef>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alignNode1">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asst0">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1">
        <a:scrgbClr r="0" g="0" b="0"/>
      </a:effectRef>
      <a:fontRef idx="minor"/>
    </dgm:style>
  </dgm:styleLbl>
  <dgm:styleLbl name="con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fgShp">
    <dgm:scene3d>
      <a:camera prst="orthographicFront"/>
      <a:lightRig rig="threePt" dir="t"/>
    </dgm:scene3d>
    <dgm:txPr/>
    <dgm:style>
      <a:lnRef idx="0">
        <a:scrgbClr r="0" g="0" b="0"/>
      </a:lnRef>
      <a:fillRef idx="3">
        <a:scrgbClr r="0" g="0" b="0"/>
      </a:fillRef>
      <a:effectRef idx="2">
        <a:scrgbClr r="0" g="0" b="0"/>
      </a:effectRef>
      <a:fontRef idx="minor"/>
    </dgm:style>
  </dgm:styleLbl>
  <dgm:styleLbl name="fg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node0">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solid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0">
        <a:scrgbClr r="0" g="0" b="0"/>
      </a:lnRef>
      <a:fillRef idx="3">
        <a:scrgbClr r="0" g="0" b="0"/>
      </a:fillRef>
      <a:effectRef idx="0">
        <a:scrgbClr r="0" g="0" b="0"/>
      </a:effectRef>
      <a:fontRef idx="minor">
        <a:schemeClr val="tx1"/>
      </a:fontRef>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alignNode1">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asst0">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1">
        <a:scrgbClr r="0" g="0" b="0"/>
      </a:effectRef>
      <a:fontRef idx="minor"/>
    </dgm:style>
  </dgm:styleLbl>
  <dgm:styleLbl name="con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fgShp">
    <dgm:scene3d>
      <a:camera prst="orthographicFront"/>
      <a:lightRig rig="threePt" dir="t"/>
    </dgm:scene3d>
    <dgm:txPr/>
    <dgm:style>
      <a:lnRef idx="0">
        <a:scrgbClr r="0" g="0" b="0"/>
      </a:lnRef>
      <a:fillRef idx="3">
        <a:scrgbClr r="0" g="0" b="0"/>
      </a:fillRef>
      <a:effectRef idx="2">
        <a:scrgbClr r="0" g="0" b="0"/>
      </a:effectRef>
      <a:fontRef idx="minor"/>
    </dgm:style>
  </dgm:styleLbl>
  <dgm:styleLbl name="fg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node0">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solid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0">
        <a:scrgbClr r="0" g="0" b="0"/>
      </a:lnRef>
      <a:fillRef idx="3">
        <a:scrgbClr r="0" g="0" b="0"/>
      </a:fillRef>
      <a:effectRef idx="0">
        <a:scrgbClr r="0" g="0" b="0"/>
      </a:effectRef>
      <a:fontRef idx="minor">
        <a:schemeClr val="tx1"/>
      </a:fontRef>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alignNode1">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asst0">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1">
        <a:scrgbClr r="0" g="0" b="0"/>
      </a:effectRef>
      <a:fontRef idx="minor"/>
    </dgm:style>
  </dgm:styleLbl>
  <dgm:styleLbl name="con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fgShp">
    <dgm:scene3d>
      <a:camera prst="orthographicFront"/>
      <a:lightRig rig="threePt" dir="t"/>
    </dgm:scene3d>
    <dgm:txPr/>
    <dgm:style>
      <a:lnRef idx="0">
        <a:scrgbClr r="0" g="0" b="0"/>
      </a:lnRef>
      <a:fillRef idx="3">
        <a:scrgbClr r="0" g="0" b="0"/>
      </a:fillRef>
      <a:effectRef idx="2">
        <a:scrgbClr r="0" g="0" b="0"/>
      </a:effectRef>
      <a:fontRef idx="minor"/>
    </dgm:style>
  </dgm:styleLbl>
  <dgm:styleLbl name="fg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node0">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solid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0">
        <a:scrgbClr r="0" g="0" b="0"/>
      </a:lnRef>
      <a:fillRef idx="3">
        <a:scrgbClr r="0" g="0" b="0"/>
      </a:fillRef>
      <a:effectRef idx="0">
        <a:scrgbClr r="0" g="0" b="0"/>
      </a:effectRef>
      <a:fontRef idx="minor">
        <a:schemeClr val="tx1"/>
      </a:fontRef>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alignNode1">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asst0">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1">
        <a:scrgbClr r="0" g="0" b="0"/>
      </a:effectRef>
      <a:fontRef idx="minor"/>
    </dgm:style>
  </dgm:styleLbl>
  <dgm:styleLbl name="con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fgShp">
    <dgm:scene3d>
      <a:camera prst="orthographicFront"/>
      <a:lightRig rig="threePt" dir="t"/>
    </dgm:scene3d>
    <dgm:txPr/>
    <dgm:style>
      <a:lnRef idx="0">
        <a:scrgbClr r="0" g="0" b="0"/>
      </a:lnRef>
      <a:fillRef idx="3">
        <a:scrgbClr r="0" g="0" b="0"/>
      </a:fillRef>
      <a:effectRef idx="2">
        <a:scrgbClr r="0" g="0" b="0"/>
      </a:effectRef>
      <a:fontRef idx="minor"/>
    </dgm:style>
  </dgm:styleLbl>
  <dgm:styleLbl name="fg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node0">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solid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0">
        <a:scrgbClr r="0" g="0" b="0"/>
      </a:lnRef>
      <a:fillRef idx="3">
        <a:scrgbClr r="0" g="0" b="0"/>
      </a:fillRef>
      <a:effectRef idx="0">
        <a:scrgbClr r="0" g="0" b="0"/>
      </a:effectRef>
      <a:fontRef idx="minor">
        <a:schemeClr val="tx1"/>
      </a:fontRef>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alignNode1">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asst0">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1">
        <a:scrgbClr r="0" g="0" b="0"/>
      </a:effectRef>
      <a:fontRef idx="minor"/>
    </dgm:style>
  </dgm:styleLbl>
  <dgm:styleLbl name="con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fgShp">
    <dgm:scene3d>
      <a:camera prst="orthographicFront"/>
      <a:lightRig rig="threePt" dir="t"/>
    </dgm:scene3d>
    <dgm:txPr/>
    <dgm:style>
      <a:lnRef idx="0">
        <a:scrgbClr r="0" g="0" b="0"/>
      </a:lnRef>
      <a:fillRef idx="3">
        <a:scrgbClr r="0" g="0" b="0"/>
      </a:fillRef>
      <a:effectRef idx="2">
        <a:scrgbClr r="0" g="0" b="0"/>
      </a:effectRef>
      <a:fontRef idx="minor"/>
    </dgm:style>
  </dgm:styleLbl>
  <dgm:styleLbl name="fg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node0">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solid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0">
        <a:scrgbClr r="0" g="0" b="0"/>
      </a:lnRef>
      <a:fillRef idx="3">
        <a:scrgbClr r="0" g="0" b="0"/>
      </a:fillRef>
      <a:effectRef idx="0">
        <a:scrgbClr r="0" g="0" b="0"/>
      </a:effectRef>
      <a:fontRef idx="minor">
        <a:schemeClr val="tx1"/>
      </a:fontRef>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alignNode1">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asst0">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1">
        <a:scrgbClr r="0" g="0" b="0"/>
      </a:effectRef>
      <a:fontRef idx="minor"/>
    </dgm:style>
  </dgm:styleLbl>
  <dgm:styleLbl name="con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fgShp">
    <dgm:scene3d>
      <a:camera prst="orthographicFront"/>
      <a:lightRig rig="threePt" dir="t"/>
    </dgm:scene3d>
    <dgm:txPr/>
    <dgm:style>
      <a:lnRef idx="0">
        <a:scrgbClr r="0" g="0" b="0"/>
      </a:lnRef>
      <a:fillRef idx="3">
        <a:scrgbClr r="0" g="0" b="0"/>
      </a:fillRef>
      <a:effectRef idx="2">
        <a:scrgbClr r="0" g="0" b="0"/>
      </a:effectRef>
      <a:fontRef idx="minor"/>
    </dgm:style>
  </dgm:styleLbl>
  <dgm:styleLbl name="fg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node0">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solid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0">
        <a:scrgbClr r="0" g="0" b="0"/>
      </a:lnRef>
      <a:fillRef idx="3">
        <a:scrgbClr r="0" g="0" b="0"/>
      </a:fillRef>
      <a:effectRef idx="0">
        <a:scrgbClr r="0" g="0" b="0"/>
      </a:effectRef>
      <a:fontRef idx="minor">
        <a:schemeClr val="tx1"/>
      </a:fontRef>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22" name="Rectangle 2"/>
          <p:cNvSpPr>
            <a:spLocks noGrp="1" noChangeArrowheads="1"/>
          </p:cNvSpPr>
          <p:nvPr>
            <p:ph type="hdr" sz="quarter"/>
          </p:nvPr>
        </p:nvSpPr>
        <p:spPr bwMode="auto">
          <a:xfrm>
            <a:off x="0" y="0"/>
            <a:ext cx="2971800" cy="457200"/>
          </a:xfrm>
          <a:prstGeom prst="rect">
            <a:avLst/>
          </a:prstGeom>
          <a:noFill/>
          <a:ln w="9525">
            <a:noFill/>
            <a:miter lim="800000"/>
          </a:ln>
          <a:effectLst/>
        </p:spPr>
        <p:txBody>
          <a:bodyPr vert="horz" wrap="square" lIns="91440" tIns="45720" rIns="91440" bIns="45720" numCol="1" anchor="t" anchorCtr="0" compatLnSpc="1"/>
          <a:lstStyle>
            <a:lvl1pPr>
              <a:defRPr sz="1200">
                <a:latin typeface="Arial" panose="020B0604020202020204" pitchFamily="34" charset="0"/>
              </a:defRPr>
            </a:lvl1pPr>
          </a:lstStyle>
          <a:p>
            <a:pPr>
              <a:defRPr/>
            </a:pPr>
            <a:endParaRPr lang="en-US" dirty="0"/>
          </a:p>
        </p:txBody>
      </p:sp>
      <p:sp>
        <p:nvSpPr>
          <p:cNvPr id="81923" name="Rectangle 3"/>
          <p:cNvSpPr>
            <a:spLocks noGrp="1" noChangeArrowheads="1"/>
          </p:cNvSpPr>
          <p:nvPr>
            <p:ph type="dt" sz="quarter" idx="1"/>
          </p:nvPr>
        </p:nvSpPr>
        <p:spPr bwMode="auto">
          <a:xfrm>
            <a:off x="3886200" y="0"/>
            <a:ext cx="2971800" cy="457200"/>
          </a:xfrm>
          <a:prstGeom prst="rect">
            <a:avLst/>
          </a:prstGeom>
          <a:noFill/>
          <a:ln w="9525">
            <a:noFill/>
            <a:miter lim="800000"/>
          </a:ln>
          <a:effectLst/>
        </p:spPr>
        <p:txBody>
          <a:bodyPr vert="horz" wrap="square" lIns="91440" tIns="45720" rIns="91440" bIns="45720" numCol="1" anchor="t" anchorCtr="0" compatLnSpc="1"/>
          <a:lstStyle>
            <a:lvl1pPr algn="r">
              <a:defRPr sz="1200">
                <a:latin typeface="Arial" panose="020B0604020202020204" pitchFamily="34" charset="0"/>
              </a:defRPr>
            </a:lvl1pPr>
          </a:lstStyle>
          <a:p>
            <a:pPr>
              <a:defRPr/>
            </a:pPr>
            <a:endParaRPr lang="en-US" dirty="0"/>
          </a:p>
        </p:txBody>
      </p:sp>
      <p:sp>
        <p:nvSpPr>
          <p:cNvPr id="81924" name="Rectangle 4"/>
          <p:cNvSpPr>
            <a:spLocks noGrp="1" noChangeArrowheads="1"/>
          </p:cNvSpPr>
          <p:nvPr>
            <p:ph type="ftr" sz="quarter" idx="2"/>
          </p:nvPr>
        </p:nvSpPr>
        <p:spPr bwMode="auto">
          <a:xfrm>
            <a:off x="0" y="8686800"/>
            <a:ext cx="2971800" cy="457200"/>
          </a:xfrm>
          <a:prstGeom prst="rect">
            <a:avLst/>
          </a:prstGeom>
          <a:noFill/>
          <a:ln w="9525">
            <a:noFill/>
            <a:miter lim="800000"/>
          </a:ln>
          <a:effectLst/>
        </p:spPr>
        <p:txBody>
          <a:bodyPr vert="horz" wrap="square" lIns="91440" tIns="45720" rIns="91440" bIns="45720" numCol="1" anchor="b" anchorCtr="0" compatLnSpc="1"/>
          <a:lstStyle>
            <a:lvl1pPr>
              <a:defRPr sz="1200">
                <a:latin typeface="Arial" panose="020B0604020202020204" pitchFamily="34" charset="0"/>
              </a:defRPr>
            </a:lvl1pPr>
          </a:lstStyle>
          <a:p>
            <a:pPr>
              <a:defRPr/>
            </a:pPr>
            <a:endParaRPr lang="en-US" dirty="0"/>
          </a:p>
        </p:txBody>
      </p:sp>
      <p:sp>
        <p:nvSpPr>
          <p:cNvPr id="81925" name="Rectangle 5"/>
          <p:cNvSpPr>
            <a:spLocks noGrp="1" noChangeArrowheads="1"/>
          </p:cNvSpPr>
          <p:nvPr>
            <p:ph type="sldNum" sz="quarter" idx="3"/>
          </p:nvPr>
        </p:nvSpPr>
        <p:spPr bwMode="auto">
          <a:xfrm>
            <a:off x="3886200" y="8686800"/>
            <a:ext cx="2971800" cy="457200"/>
          </a:xfrm>
          <a:prstGeom prst="rect">
            <a:avLst/>
          </a:prstGeom>
          <a:noFill/>
          <a:ln w="9525">
            <a:noFill/>
            <a:miter lim="800000"/>
          </a:ln>
          <a:effectLst/>
        </p:spPr>
        <p:txBody>
          <a:bodyPr vert="horz" wrap="square" lIns="91440" tIns="45720" rIns="91440" bIns="45720" numCol="1" anchor="b" anchorCtr="0" compatLnSpc="1"/>
          <a:lstStyle>
            <a:lvl1pPr algn="r">
              <a:defRPr sz="1200">
                <a:latin typeface="Arial" panose="020B0604020202020204" pitchFamily="34" charset="0"/>
              </a:defRPr>
            </a:lvl1pPr>
          </a:lstStyle>
          <a:p>
            <a:pPr>
              <a:defRPr/>
            </a:pPr>
            <a:fld id="{64C2EC6D-5249-C34B-B63B-202323D295D6}" type="slidenum">
              <a:rPr lang="en-US"/>
            </a:fld>
            <a:endParaRPr lang="en-US" dirty="0"/>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530" name="Rectangle 1026"/>
          <p:cNvSpPr>
            <a:spLocks noGrp="1" noChangeArrowheads="1"/>
          </p:cNvSpPr>
          <p:nvPr>
            <p:ph type="hdr" sz="quarter"/>
          </p:nvPr>
        </p:nvSpPr>
        <p:spPr bwMode="auto">
          <a:xfrm>
            <a:off x="0" y="0"/>
            <a:ext cx="2971800" cy="457200"/>
          </a:xfrm>
          <a:prstGeom prst="rect">
            <a:avLst/>
          </a:prstGeom>
          <a:noFill/>
          <a:ln w="9525">
            <a:noFill/>
            <a:miter lim="800000"/>
          </a:ln>
          <a:effectLst/>
        </p:spPr>
        <p:txBody>
          <a:bodyPr vert="horz" wrap="square" lIns="91440" tIns="45720" rIns="91440" bIns="45720" numCol="1" anchor="t" anchorCtr="0" compatLnSpc="1"/>
          <a:lstStyle>
            <a:lvl1pPr>
              <a:defRPr sz="1200">
                <a:latin typeface="Arial" panose="020B0604020202020204" pitchFamily="34" charset="0"/>
              </a:defRPr>
            </a:lvl1pPr>
          </a:lstStyle>
          <a:p>
            <a:pPr>
              <a:defRPr/>
            </a:pPr>
            <a:endParaRPr lang="en-US" dirty="0"/>
          </a:p>
        </p:txBody>
      </p:sp>
      <p:sp>
        <p:nvSpPr>
          <p:cNvPr id="22531" name="Rectangle 1027"/>
          <p:cNvSpPr>
            <a:spLocks noGrp="1" noChangeArrowheads="1"/>
          </p:cNvSpPr>
          <p:nvPr>
            <p:ph type="dt" idx="1"/>
          </p:nvPr>
        </p:nvSpPr>
        <p:spPr bwMode="auto">
          <a:xfrm>
            <a:off x="3884613" y="0"/>
            <a:ext cx="2971800" cy="457200"/>
          </a:xfrm>
          <a:prstGeom prst="rect">
            <a:avLst/>
          </a:prstGeom>
          <a:noFill/>
          <a:ln w="9525">
            <a:noFill/>
            <a:miter lim="800000"/>
          </a:ln>
          <a:effectLst/>
        </p:spPr>
        <p:txBody>
          <a:bodyPr vert="horz" wrap="square" lIns="91440" tIns="45720" rIns="91440" bIns="45720" numCol="1" anchor="t" anchorCtr="0" compatLnSpc="1"/>
          <a:lstStyle>
            <a:lvl1pPr algn="r">
              <a:defRPr sz="1200">
                <a:latin typeface="Arial" panose="020B0604020202020204" pitchFamily="34" charset="0"/>
              </a:defRPr>
            </a:lvl1pPr>
          </a:lstStyle>
          <a:p>
            <a:pPr>
              <a:defRPr/>
            </a:pPr>
            <a:endParaRPr lang="en-US" dirty="0"/>
          </a:p>
        </p:txBody>
      </p:sp>
      <p:sp>
        <p:nvSpPr>
          <p:cNvPr id="14340" name="Rectangle 1028"/>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ln>
        </p:spPr>
      </p:sp>
      <p:sp>
        <p:nvSpPr>
          <p:cNvPr id="22533" name="Rectangle 1029"/>
          <p:cNvSpPr>
            <a:spLocks noGrp="1" noChangeArrowheads="1"/>
          </p:cNvSpPr>
          <p:nvPr>
            <p:ph type="body" sz="quarter" idx="3"/>
          </p:nvPr>
        </p:nvSpPr>
        <p:spPr bwMode="auto">
          <a:xfrm>
            <a:off x="685800" y="4343400"/>
            <a:ext cx="5486400" cy="4114800"/>
          </a:xfrm>
          <a:prstGeom prst="rect">
            <a:avLst/>
          </a:prstGeom>
          <a:noFill/>
          <a:ln w="9525">
            <a:noFill/>
            <a:miter lim="800000"/>
          </a:ln>
          <a:effectLst/>
        </p:spPr>
        <p:txBody>
          <a:bodyPr vert="horz" wrap="square" lIns="91440" tIns="45720" rIns="91440" bIns="45720" numCol="1" anchor="t" anchorCtr="0" compatLnSpc="1"/>
          <a:lstStyle/>
          <a:p>
            <a:pPr lvl="0"/>
            <a:r>
              <a:rPr lang="en-AU" noProof="0"/>
              <a:t>Click to edit Master text styles</a:t>
            </a:r>
            <a:endParaRPr lang="en-AU" noProof="0"/>
          </a:p>
          <a:p>
            <a:pPr lvl="1"/>
            <a:r>
              <a:rPr lang="en-AU" noProof="0"/>
              <a:t>Second level</a:t>
            </a:r>
            <a:endParaRPr lang="en-AU" noProof="0"/>
          </a:p>
          <a:p>
            <a:pPr lvl="2"/>
            <a:r>
              <a:rPr lang="en-AU" noProof="0"/>
              <a:t>Third level</a:t>
            </a:r>
            <a:endParaRPr lang="en-AU" noProof="0"/>
          </a:p>
          <a:p>
            <a:pPr lvl="3"/>
            <a:r>
              <a:rPr lang="en-AU" noProof="0"/>
              <a:t>Fourth level</a:t>
            </a:r>
            <a:endParaRPr lang="en-AU" noProof="0"/>
          </a:p>
          <a:p>
            <a:pPr lvl="4"/>
            <a:r>
              <a:rPr lang="en-AU" noProof="0"/>
              <a:t>Fifth level</a:t>
            </a:r>
            <a:endParaRPr lang="en-AU" noProof="0"/>
          </a:p>
        </p:txBody>
      </p:sp>
      <p:sp>
        <p:nvSpPr>
          <p:cNvPr id="22534" name="Rectangle 1030"/>
          <p:cNvSpPr>
            <a:spLocks noGrp="1" noChangeArrowheads="1"/>
          </p:cNvSpPr>
          <p:nvPr>
            <p:ph type="ftr" sz="quarter" idx="4"/>
          </p:nvPr>
        </p:nvSpPr>
        <p:spPr bwMode="auto">
          <a:xfrm>
            <a:off x="0" y="8685213"/>
            <a:ext cx="2971800" cy="457200"/>
          </a:xfrm>
          <a:prstGeom prst="rect">
            <a:avLst/>
          </a:prstGeom>
          <a:noFill/>
          <a:ln w="9525">
            <a:noFill/>
            <a:miter lim="800000"/>
          </a:ln>
          <a:effectLst/>
        </p:spPr>
        <p:txBody>
          <a:bodyPr vert="horz" wrap="square" lIns="91440" tIns="45720" rIns="91440" bIns="45720" numCol="1" anchor="b" anchorCtr="0" compatLnSpc="1"/>
          <a:lstStyle>
            <a:lvl1pPr>
              <a:defRPr sz="1200">
                <a:latin typeface="Arial" panose="020B0604020202020204" pitchFamily="34" charset="0"/>
              </a:defRPr>
            </a:lvl1pPr>
          </a:lstStyle>
          <a:p>
            <a:pPr>
              <a:defRPr/>
            </a:pPr>
            <a:endParaRPr lang="en-US" dirty="0"/>
          </a:p>
        </p:txBody>
      </p:sp>
      <p:sp>
        <p:nvSpPr>
          <p:cNvPr id="22535" name="Rectangle 1031"/>
          <p:cNvSpPr>
            <a:spLocks noGrp="1" noChangeArrowheads="1"/>
          </p:cNvSpPr>
          <p:nvPr>
            <p:ph type="sldNum" sz="quarter" idx="5"/>
          </p:nvPr>
        </p:nvSpPr>
        <p:spPr bwMode="auto">
          <a:xfrm>
            <a:off x="3884613" y="8685213"/>
            <a:ext cx="2971800" cy="457200"/>
          </a:xfrm>
          <a:prstGeom prst="rect">
            <a:avLst/>
          </a:prstGeom>
          <a:noFill/>
          <a:ln w="9525">
            <a:noFill/>
            <a:miter lim="800000"/>
          </a:ln>
          <a:effectLst/>
        </p:spPr>
        <p:txBody>
          <a:bodyPr vert="horz" wrap="square" lIns="91440" tIns="45720" rIns="91440" bIns="45720" numCol="1" anchor="b" anchorCtr="0" compatLnSpc="1"/>
          <a:lstStyle>
            <a:lvl1pPr algn="r">
              <a:defRPr sz="1200">
                <a:latin typeface="Arial" panose="020B0604020202020204" pitchFamily="34" charset="0"/>
              </a:defRPr>
            </a:lvl1pPr>
          </a:lstStyle>
          <a:p>
            <a:pPr>
              <a:defRPr/>
            </a:pPr>
            <a:fld id="{A597342B-8AE1-B34D-BBA5-CCBFD7D5E8F6}" type="slidenum">
              <a:rPr lang="en-AU"/>
            </a:fld>
            <a:endParaRPr lang="en-AU" dirty="0"/>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anose="020B0604020202020204" pitchFamily="34" charset="0"/>
        <a:ea typeface="MS PGothic" pitchFamily="-84" charset="-128"/>
        <a:cs typeface="MS PGothic" pitchFamily="-84" charset="-128"/>
      </a:defRPr>
    </a:lvl1pPr>
    <a:lvl2pPr marL="457200" algn="l" rtl="0" eaLnBrk="0" fontAlgn="base" hangingPunct="0">
      <a:spcBef>
        <a:spcPct val="30000"/>
      </a:spcBef>
      <a:spcAft>
        <a:spcPct val="0"/>
      </a:spcAft>
      <a:defRPr sz="1200" kern="1200">
        <a:solidFill>
          <a:schemeClr val="tx1"/>
        </a:solidFill>
        <a:latin typeface="Arial" panose="020B0604020202020204" pitchFamily="34" charset="0"/>
        <a:ea typeface="MS PGothic" pitchFamily="-84" charset="-128"/>
        <a:cs typeface="+mn-cs"/>
      </a:defRPr>
    </a:lvl2pPr>
    <a:lvl3pPr marL="914400" algn="l" rtl="0" eaLnBrk="0" fontAlgn="base" hangingPunct="0">
      <a:spcBef>
        <a:spcPct val="30000"/>
      </a:spcBef>
      <a:spcAft>
        <a:spcPct val="0"/>
      </a:spcAft>
      <a:defRPr sz="1200" kern="1200">
        <a:solidFill>
          <a:schemeClr val="tx1"/>
        </a:solidFill>
        <a:latin typeface="Arial" panose="020B0604020202020204" pitchFamily="34" charset="0"/>
        <a:ea typeface="MS PGothic" pitchFamily="-84" charset="-128"/>
        <a:cs typeface="+mn-cs"/>
      </a:defRPr>
    </a:lvl3pPr>
    <a:lvl4pPr marL="1371600" algn="l" rtl="0" eaLnBrk="0" fontAlgn="base" hangingPunct="0">
      <a:spcBef>
        <a:spcPct val="30000"/>
      </a:spcBef>
      <a:spcAft>
        <a:spcPct val="0"/>
      </a:spcAft>
      <a:defRPr sz="1200" kern="1200">
        <a:solidFill>
          <a:schemeClr val="tx1"/>
        </a:solidFill>
        <a:latin typeface="Arial" panose="020B0604020202020204" pitchFamily="34" charset="0"/>
        <a:ea typeface="MS PGothic" pitchFamily="-84" charset="-128"/>
        <a:cs typeface="+mn-cs"/>
      </a:defRPr>
    </a:lvl4pPr>
    <a:lvl5pPr marL="1828800" algn="l" rtl="0" eaLnBrk="0" fontAlgn="base" hangingPunct="0">
      <a:spcBef>
        <a:spcPct val="30000"/>
      </a:spcBef>
      <a:spcAft>
        <a:spcPct val="0"/>
      </a:spcAft>
      <a:defRPr sz="1200" kern="1200">
        <a:solidFill>
          <a:schemeClr val="tx1"/>
        </a:solidFill>
        <a:latin typeface="Arial" panose="020B0604020202020204" pitchFamily="34" charset="0"/>
        <a:ea typeface="MS PGothic" pitchFamily="-84"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p:cNvSpPr>
            <a:spLocks noGrp="1" noRot="1" noChangeAspect="1"/>
          </p:cNvSpPr>
          <p:nvPr>
            <p:ph type="sldImg"/>
          </p:nvPr>
        </p:nvSpPr>
        <p:spPr/>
      </p:sp>
      <p:sp>
        <p:nvSpPr>
          <p:cNvPr id="32771" name="Notes Placeholder 2"/>
          <p:cNvSpPr>
            <a:spLocks noGrp="1"/>
          </p:cNvSpPr>
          <p:nvPr>
            <p:ph type="body" idx="1"/>
          </p:nvPr>
        </p:nvSpPr>
        <p:spPr>
          <a:noFill/>
        </p:spPr>
        <p:txBody>
          <a:bodyPr/>
          <a:lstStyle/>
          <a:p>
            <a:r>
              <a:rPr lang="en-US" sz="1200" kern="1200" baseline="0" dirty="0" smtClean="0">
                <a:solidFill>
                  <a:schemeClr val="tx1"/>
                </a:solidFill>
                <a:latin typeface="Arial" panose="020B0604020202020204" pitchFamily="34" charset="0"/>
                <a:ea typeface="MS PGothic" pitchFamily="-84" charset="-128"/>
                <a:cs typeface="MS PGothic" pitchFamily="-84" charset="-128"/>
              </a:rPr>
              <a:t> This chapter begins with a general overview of wireless security issues. We then focus</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on the relatively new area of mobile device security, examining threats and countermeasures</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for mobile devices used in the enterprise. Then, we look at the IEEE 802.11i</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standard for wireless LAN security. This standard is part of IEEE 802.11, also referred</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to as Wi-Fi. We begin the discussion with an overview of IEEE 802.11, and then we</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look in some detail at IEEE 802.11i.</a:t>
            </a:r>
            <a:endParaRPr lang="en-US" dirty="0" smtClean="0">
              <a:latin typeface="Arial" panose="020B0604020202020204" pitchFamily="34" charset="0"/>
              <a:ea typeface="MS PGothic" pitchFamily="-84" charset="-128"/>
              <a:cs typeface="MS PGothic" pitchFamily="-84" charset="-128"/>
            </a:endParaRPr>
          </a:p>
        </p:txBody>
      </p:sp>
      <p:sp>
        <p:nvSpPr>
          <p:cNvPr id="32772" name="Slide Number Placeholder 3"/>
          <p:cNvSpPr>
            <a:spLocks noGrp="1"/>
          </p:cNvSpPr>
          <p:nvPr>
            <p:ph type="sldNum" sz="quarter" idx="5"/>
          </p:nvPr>
        </p:nvSpPr>
        <p:spPr>
          <a:noFill/>
        </p:spPr>
        <p:txBody>
          <a:bodyPr/>
          <a:lstStyle/>
          <a:p>
            <a:fld id="{D2C26A60-DE3E-EF42-8057-6143E9FC34B9}" type="slidenum">
              <a:rPr lang="en-AU" smtClean="0">
                <a:latin typeface="Arial" panose="020B0604020202020204" pitchFamily="34" charset="0"/>
              </a:rPr>
            </a:fld>
            <a:endParaRPr lang="en-AU" dirty="0" smtClean="0">
              <a:latin typeface="Arial" panose="020B0604020202020204"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r>
              <a:rPr lang="en-US" sz="1200" kern="1200" baseline="0" dirty="0" smtClean="0">
                <a:solidFill>
                  <a:schemeClr val="tx1"/>
                </a:solidFill>
                <a:latin typeface="Arial" panose="020B0604020202020204" pitchFamily="34" charset="0"/>
                <a:ea typeface="MS PGothic" pitchFamily="-84" charset="-128"/>
                <a:cs typeface="MS PGothic" pitchFamily="-84" charset="-128"/>
              </a:rPr>
              <a:t>With the threats listed in the preceding discussion in mind, we outline the principal</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elements of a mobile device security strategy. They fall into three categories: device</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security, client/server traffic security, and barrier security (Figure 18.2).</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b="1" kern="1200" baseline="0" dirty="0" smtClean="0">
                <a:solidFill>
                  <a:schemeClr val="tx1"/>
                </a:solidFill>
                <a:latin typeface="Arial" panose="020B0604020202020204" pitchFamily="34" charset="0"/>
                <a:ea typeface="MS PGothic" pitchFamily="-84" charset="-128"/>
                <a:cs typeface="MS PGothic" pitchFamily="-84" charset="-128"/>
              </a:rPr>
              <a:t>Device Security </a:t>
            </a:r>
            <a:endParaRPr lang="en-US" sz="1200" b="1" kern="1200" baseline="0" dirty="0" smtClean="0">
              <a:solidFill>
                <a:schemeClr val="tx1"/>
              </a:solidFill>
              <a:latin typeface="Arial" panose="020B0604020202020204" pitchFamily="34" charset="0"/>
              <a:ea typeface="MS PGothic" pitchFamily="-84" charset="-128"/>
              <a:cs typeface="MS PGothic" pitchFamily="-84" charset="-128"/>
            </a:endParaRPr>
          </a:p>
          <a:p>
            <a:endParaRPr lang="en-US" sz="1200" b="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b="0" kern="1200" baseline="0" dirty="0" smtClean="0">
                <a:solidFill>
                  <a:schemeClr val="tx1"/>
                </a:solidFill>
                <a:latin typeface="Arial" panose="020B0604020202020204" pitchFamily="34" charset="0"/>
                <a:ea typeface="MS PGothic" pitchFamily="-84" charset="-128"/>
                <a:cs typeface="MS PGothic" pitchFamily="-84" charset="-128"/>
              </a:rPr>
              <a:t>A number of organizations will supply mobile devices for employee</a:t>
            </a:r>
            <a:endParaRPr lang="en-US" sz="1200" b="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use and preconfigure those devices to conform to the enterprise security policy.</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However, many organizations will find it convenient or even necessary to adopt a bring-your-</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own-device (BYOD) policy that allows the personal mobile devices of employees</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to have access to corporate resources. IT managers should be able to inspect each</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device before allowing network access. IT will want to establish configuration guidelines</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for operating systems and applications. For example, “rooted” or “jail-broken”</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devices are not permitted on the network, and mobile devices cannot store corporate</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contacts on local storage. Whether a device is owned by the organization or BYOD, the</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organization should configure the device with security controls, including the following:</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 Enable auto-lock, which causes the device to lock if it has not been used for a</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given amount of time, requiring the user to re-enter a four-digit PIN or a password</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to re-activate the device.</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 Enable password or PIN protection. The PIN or password is needed to unlock</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the device. In addition, it can be configured so that e-mail and other data on</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the device are encrypted using the PIN or password and can only be retrieved</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with the PIN or password.</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 Avoid using auto-complete features that remember user names or passwords.</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 Enable remote wipe.</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 Ensure that SSL protection is enabled, if available.</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 Make sure that software, including operating systems and applications, is up</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to date.</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 Install antivirus software as it becomes available.</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 Either sensitive data should be prohibited from storage on the mobile device</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or it should be encrypted.</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 IT staff should also have the ability to remotely access devices, wipe the device</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of all data, and then disable the device in the event of loss or theft.</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 The organization may prohibit all installation of third-party applications,</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implement white-listing to prohibit installation of all unapproved applications,</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or implement a secure sandbox that isolates the organization’s data and</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applications from all other data and applications on the mobile device. Any</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application that is on an approved list should be accompanied by a digital</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signature and a public-key certificate from an approved authority.</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 The organization can implement and enforce restrictions on what devices can</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synchronize and on the use of cloud-based storage.</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 To deal with the threat of untrusted content, security responses can include</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training of personnel on the risks inherent in untrusted content and disabling</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camera use on corporate mobile devices.</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 To counter the threat of malicious use of location services, the security policy</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can dictate that such service is disabled on all mobile devices.</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endParaRPr lang="en-US" sz="1200" b="1"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b="1" kern="1200" baseline="0" dirty="0" smtClean="0">
                <a:solidFill>
                  <a:schemeClr val="tx1"/>
                </a:solidFill>
                <a:latin typeface="Arial" panose="020B0604020202020204" pitchFamily="34" charset="0"/>
                <a:ea typeface="MS PGothic" pitchFamily="-84" charset="-128"/>
                <a:cs typeface="MS PGothic" pitchFamily="-84" charset="-128"/>
              </a:rPr>
              <a:t>Traffic Security </a:t>
            </a:r>
            <a:endParaRPr lang="en-US" sz="1200" b="1" kern="1200" baseline="0" dirty="0" smtClean="0">
              <a:solidFill>
                <a:schemeClr val="tx1"/>
              </a:solidFill>
              <a:latin typeface="Arial" panose="020B0604020202020204" pitchFamily="34" charset="0"/>
              <a:ea typeface="MS PGothic" pitchFamily="-84" charset="-128"/>
              <a:cs typeface="MS PGothic" pitchFamily="-84" charset="-128"/>
            </a:endParaRPr>
          </a:p>
          <a:p>
            <a:endParaRPr lang="en-US" sz="1200" b="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b="0" kern="1200" baseline="0" dirty="0" smtClean="0">
                <a:solidFill>
                  <a:schemeClr val="tx1"/>
                </a:solidFill>
                <a:latin typeface="Arial" panose="020B0604020202020204" pitchFamily="34" charset="0"/>
                <a:ea typeface="MS PGothic" pitchFamily="-84" charset="-128"/>
                <a:cs typeface="MS PGothic" pitchFamily="-84" charset="-128"/>
              </a:rPr>
              <a:t>Traffic security is based on the usual mechanisms for encryption</a:t>
            </a:r>
            <a:endParaRPr lang="en-US" sz="1200" b="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and authentication. All traffic should be encrypted and travel by secure means, such</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as SSL or IPv6. Virtual private networks (VPNs) can be configured so that all traffic</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between the mobile device and the organization’s network is via a VPN.</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A strong authentication protocol should be used to limit the access from the</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device to the resources of the organization. Often, a mobile device has a single</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device-specific authenticator, because it is assumed that the device has only one</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user. A preferable strategy is to have a two-layer authentication mechanism, which</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involves authenticating the device and then authenticating the user of the device.</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endParaRPr lang="en-US" sz="1200" b="1"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b="1" kern="1200" baseline="0" dirty="0" smtClean="0">
                <a:solidFill>
                  <a:schemeClr val="tx1"/>
                </a:solidFill>
                <a:latin typeface="Arial" panose="020B0604020202020204" pitchFamily="34" charset="0"/>
                <a:ea typeface="MS PGothic" pitchFamily="-84" charset="-128"/>
                <a:cs typeface="MS PGothic" pitchFamily="-84" charset="-128"/>
              </a:rPr>
              <a:t>Barrier Security </a:t>
            </a:r>
            <a:endParaRPr lang="en-US" sz="1200" b="1" kern="1200" baseline="0" dirty="0" smtClean="0">
              <a:solidFill>
                <a:schemeClr val="tx1"/>
              </a:solidFill>
              <a:latin typeface="Arial" panose="020B0604020202020204" pitchFamily="34" charset="0"/>
              <a:ea typeface="MS PGothic" pitchFamily="-84" charset="-128"/>
              <a:cs typeface="MS PGothic" pitchFamily="-84" charset="-128"/>
            </a:endParaRPr>
          </a:p>
          <a:p>
            <a:endParaRPr lang="en-US" sz="1200" b="1"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b="0" kern="1200" baseline="0" dirty="0" smtClean="0">
                <a:solidFill>
                  <a:schemeClr val="tx1"/>
                </a:solidFill>
                <a:latin typeface="Arial" panose="020B0604020202020204" pitchFamily="34" charset="0"/>
                <a:ea typeface="MS PGothic" pitchFamily="-84" charset="-128"/>
                <a:cs typeface="MS PGothic" pitchFamily="-84" charset="-128"/>
              </a:rPr>
              <a:t>The organization should have security mechanisms to protect the</a:t>
            </a:r>
            <a:endParaRPr lang="en-US" sz="1200" b="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network from unauthorized access. The security strategy can also include firewall policies</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specific to mobile device traffic. Firewall policies can limit the scope of data and</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application access for all mobile devices. Similarly, intrusion detection and intrusion</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prevention systems can be configured to have tighter rules for mobile device traffic.</a:t>
            </a:r>
            <a:endParaRPr lang="en-US" dirty="0"/>
          </a:p>
        </p:txBody>
      </p:sp>
      <p:sp>
        <p:nvSpPr>
          <p:cNvPr id="4" name="Slide Number Placeholder 3"/>
          <p:cNvSpPr>
            <a:spLocks noGrp="1"/>
          </p:cNvSpPr>
          <p:nvPr>
            <p:ph type="sldNum" sz="quarter" idx="10"/>
          </p:nvPr>
        </p:nvSpPr>
        <p:spPr/>
        <p:txBody>
          <a:bodyPr/>
          <a:lstStyle/>
          <a:p>
            <a:pPr>
              <a:defRPr/>
            </a:pPr>
            <a:fld id="{A597342B-8AE1-B34D-BBA5-CCBFD7D5E8F6}" type="slidenum">
              <a:rPr lang="en-AU" smtClean="0"/>
            </a:fld>
            <a:endParaRPr lang="en-AU"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Image Placeholder 1"/>
          <p:cNvSpPr>
            <a:spLocks noGrp="1" noRot="1" noChangeAspect="1"/>
          </p:cNvSpPr>
          <p:nvPr>
            <p:ph type="sldImg"/>
          </p:nvPr>
        </p:nvSpPr>
        <p:spPr/>
      </p:sp>
      <p:sp>
        <p:nvSpPr>
          <p:cNvPr id="20483" name="Notes Placeholder 2"/>
          <p:cNvSpPr>
            <a:spLocks noGrp="1"/>
          </p:cNvSpPr>
          <p:nvPr>
            <p:ph type="body" idx="1"/>
          </p:nvPr>
        </p:nvSpPr>
        <p:spPr>
          <a:noFill/>
        </p:spPr>
        <p:txBody>
          <a:bodyPr/>
          <a:lstStyle/>
          <a:p>
            <a:r>
              <a:rPr lang="en-US" sz="1200" kern="1200" baseline="0" dirty="0" smtClean="0">
                <a:solidFill>
                  <a:schemeClr val="tx1"/>
                </a:solidFill>
                <a:latin typeface="Arial" panose="020B0604020202020204" pitchFamily="34" charset="0"/>
                <a:ea typeface="MS PGothic" pitchFamily="-84" charset="-128"/>
                <a:cs typeface="MS PGothic" pitchFamily="-84" charset="-128"/>
              </a:rPr>
              <a:t> IEEE 802 is a committee that has developed standards for a wide range of local</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area networks (LANs). In 1990, the IEEE 802 Committee formed a new working</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group, IEEE 802.11, with a charter to develop a protocol and transmission</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specifications for wireless LANs (WLANs). Since that time, the demand for</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 WLANs at different frequencies and data rates has exploded. Keeping pace</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with this demand, the IEEE 802.11 working group has issued an ever-expanding</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list of standards.</a:t>
            </a:r>
            <a:endParaRPr lang="en-US" dirty="0" smtClean="0">
              <a:latin typeface="Arial" panose="020B0604020202020204" pitchFamily="34" charset="0"/>
              <a:ea typeface="MS PGothic" pitchFamily="-84" charset="-128"/>
              <a:cs typeface="MS PGothic" pitchFamily="-84" charset="-128"/>
            </a:endParaRPr>
          </a:p>
        </p:txBody>
      </p:sp>
      <p:sp>
        <p:nvSpPr>
          <p:cNvPr id="20484" name="Slide Number Placeholder 3"/>
          <p:cNvSpPr>
            <a:spLocks noGrp="1"/>
          </p:cNvSpPr>
          <p:nvPr>
            <p:ph type="sldNum" sz="quarter" idx="5"/>
          </p:nvPr>
        </p:nvSpPr>
        <p:spPr>
          <a:noFill/>
        </p:spPr>
        <p:txBody>
          <a:bodyPr/>
          <a:lstStyle/>
          <a:p>
            <a:fld id="{0CEB56EB-6CA8-6D45-9BFB-982BA6A26982}" type="slidenum">
              <a:rPr lang="en-AU" smtClean="0">
                <a:latin typeface="Arial" panose="020B0604020202020204" pitchFamily="34" charset="0"/>
              </a:rPr>
            </a:fld>
            <a:endParaRPr lang="en-AU" dirty="0" smtClean="0">
              <a:latin typeface="Arial" panose="020B0604020202020204" pitchFamily="34"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p:cNvSpPr>
            <a:spLocks noGrp="1" noChangeArrowheads="1"/>
          </p:cNvSpPr>
          <p:nvPr>
            <p:ph type="sldNum" sz="quarter" idx="5"/>
          </p:nvPr>
        </p:nvSpPr>
        <p:spPr>
          <a:noFill/>
        </p:spPr>
        <p:txBody>
          <a:bodyPr/>
          <a:lstStyle/>
          <a:p>
            <a:fld id="{23D28003-4B69-1E49-B4AA-14FCCED3F284}" type="slidenum">
              <a:rPr lang="en-US">
                <a:latin typeface="Arial" panose="020B0604020202020204" pitchFamily="34" charset="0"/>
              </a:rPr>
            </a:fld>
            <a:endParaRPr lang="en-US" dirty="0">
              <a:latin typeface="Arial" panose="020B0604020202020204" pitchFamily="34" charset="0"/>
            </a:endParaRPr>
          </a:p>
        </p:txBody>
      </p:sp>
      <p:sp>
        <p:nvSpPr>
          <p:cNvPr id="22531" name="Rectangle 2"/>
          <p:cNvSpPr>
            <a:spLocks noGrp="1" noRot="1" noChangeAspect="1" noChangeArrowheads="1" noTextEdit="1"/>
          </p:cNvSpPr>
          <p:nvPr>
            <p:ph type="sldImg"/>
          </p:nvPr>
        </p:nvSpPr>
        <p:spPr/>
      </p:sp>
      <p:sp>
        <p:nvSpPr>
          <p:cNvPr id="22532" name="Rectangle 3"/>
          <p:cNvSpPr>
            <a:spLocks noGrp="1" noChangeArrowheads="1"/>
          </p:cNvSpPr>
          <p:nvPr>
            <p:ph type="body" idx="1"/>
          </p:nvPr>
        </p:nvSpPr>
        <p:spPr>
          <a:noFill/>
        </p:spPr>
        <p:txBody>
          <a:bodyPr/>
          <a:lstStyle/>
          <a:p>
            <a:r>
              <a:rPr lang="en-US" sz="1200" kern="1200" baseline="0" dirty="0" smtClean="0">
                <a:solidFill>
                  <a:schemeClr val="tx1"/>
                </a:solidFill>
                <a:latin typeface="Arial" panose="020B0604020202020204" pitchFamily="34" charset="0"/>
                <a:ea typeface="MS PGothic" pitchFamily="-84" charset="-128"/>
                <a:cs typeface="MS PGothic" pitchFamily="-84" charset="-128"/>
              </a:rPr>
              <a:t> Table 18.1 briefly defines key terms used in the IEEE 802.11</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standard.</a:t>
            </a:r>
            <a:endParaRPr lang="en-US" dirty="0">
              <a:latin typeface="Arial" panose="020B0604020202020204" pitchFamily="34" charset="0"/>
              <a:ea typeface="Arial" panose="020B0604020202020204" pitchFamily="34" charset="0"/>
              <a:cs typeface="Arial" panose="020B0604020202020204" pitchFamily="34"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Image Placeholder 1"/>
          <p:cNvSpPr>
            <a:spLocks noGrp="1" noRot="1" noChangeAspect="1"/>
          </p:cNvSpPr>
          <p:nvPr>
            <p:ph type="sldImg"/>
          </p:nvPr>
        </p:nvSpPr>
        <p:spPr/>
      </p:sp>
      <p:sp>
        <p:nvSpPr>
          <p:cNvPr id="24579" name="Notes Placeholder 2"/>
          <p:cNvSpPr>
            <a:spLocks noGrp="1"/>
          </p:cNvSpPr>
          <p:nvPr>
            <p:ph type="body" idx="1"/>
          </p:nvPr>
        </p:nvSpPr>
        <p:spPr>
          <a:noFill/>
        </p:spPr>
        <p:txBody>
          <a:bodyPr/>
          <a:lstStyle/>
          <a:p>
            <a:r>
              <a:rPr lang="en-US" sz="1200" kern="1200" baseline="0" dirty="0" smtClean="0">
                <a:solidFill>
                  <a:schemeClr val="tx1"/>
                </a:solidFill>
                <a:latin typeface="Arial" panose="020B0604020202020204" pitchFamily="34" charset="0"/>
                <a:ea typeface="MS PGothic" pitchFamily="-84" charset="-128"/>
                <a:cs typeface="MS PGothic" pitchFamily="-84" charset="-128"/>
              </a:rPr>
              <a:t> The first 802.11 standard to gain broad industry acceptance was 802.11b. Although</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802.11b products are all based on the same standard, there is always a concern</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whether products from different vendors will successfully interoperate. To meet</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this concern, the Wireless Ethernet Compatibility Alliance (WECA), an industry</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consortium, was formed in 1999. This organization, subsequently renamed the</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Wi-Fi (Wireless Fidelity) Alliance, created a test suite to certify interoperability for</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802.11b products. The term used for certified 802.11b products is Wi-Fi . Wi-Fi certification</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has been extended to 802.11g products. The Wi-Fi Alliance has also developed</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a certification process for 802.11a products, called Wi-Fi5 . The Wi-Fi Alliance</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is concerned with a range of market areas for WLANs, including enterprise, home,</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and hot spots.</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More recently, the Wi-Fi Alliance has developed certification procedures for</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IEEE 802.11 security standards, referred to as Wi-Fi Protected Access (WPA). The</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most recent version of WPA, known as WPA2, incorporates all of the features of</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the IEEE 802.11i WLAN security specification.</a:t>
            </a:r>
            <a:endParaRPr lang="en-US" dirty="0" smtClean="0">
              <a:latin typeface="Arial" panose="020B0604020202020204" pitchFamily="34" charset="0"/>
              <a:ea typeface="MS PGothic" pitchFamily="-84" charset="-128"/>
              <a:cs typeface="MS PGothic" pitchFamily="-84" charset="-128"/>
            </a:endParaRPr>
          </a:p>
        </p:txBody>
      </p:sp>
      <p:sp>
        <p:nvSpPr>
          <p:cNvPr id="24580" name="Slide Number Placeholder 3"/>
          <p:cNvSpPr>
            <a:spLocks noGrp="1"/>
          </p:cNvSpPr>
          <p:nvPr>
            <p:ph type="sldNum" sz="quarter" idx="5"/>
          </p:nvPr>
        </p:nvSpPr>
        <p:spPr>
          <a:noFill/>
        </p:spPr>
        <p:txBody>
          <a:bodyPr/>
          <a:lstStyle/>
          <a:p>
            <a:fld id="{F3656637-584E-5C42-A5F2-C252825AC3DC}" type="slidenum">
              <a:rPr lang="en-AU" smtClean="0">
                <a:latin typeface="Arial" panose="020B0604020202020204" pitchFamily="34" charset="0"/>
              </a:rPr>
            </a:fld>
            <a:endParaRPr lang="en-AU" dirty="0" smtClean="0">
              <a:latin typeface="Arial" panose="020B0604020202020204" pitchFamily="34"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Image Placeholder 1"/>
          <p:cNvSpPr>
            <a:spLocks noGrp="1" noRot="1" noChangeAspect="1"/>
          </p:cNvSpPr>
          <p:nvPr>
            <p:ph type="sldImg"/>
          </p:nvPr>
        </p:nvSpPr>
        <p:spPr/>
      </p:sp>
      <p:sp>
        <p:nvSpPr>
          <p:cNvPr id="26627" name="Notes Placeholder 2"/>
          <p:cNvSpPr>
            <a:spLocks noGrp="1"/>
          </p:cNvSpPr>
          <p:nvPr>
            <p:ph type="body" idx="1"/>
          </p:nvPr>
        </p:nvSpPr>
        <p:spPr>
          <a:xfrm>
            <a:off x="685800" y="4343400"/>
            <a:ext cx="5486400" cy="4419600"/>
          </a:xfrm>
          <a:noFill/>
        </p:spPr>
        <p:txBody>
          <a:bodyPr/>
          <a:lstStyle/>
          <a:p>
            <a:r>
              <a:rPr lang="en-US" sz="1200" kern="1200" baseline="0" dirty="0" smtClean="0">
                <a:solidFill>
                  <a:schemeClr val="tx1"/>
                </a:solidFill>
                <a:latin typeface="Arial" panose="020B0604020202020204" pitchFamily="34" charset="0"/>
                <a:ea typeface="MS PGothic" pitchFamily="-84" charset="-128"/>
                <a:cs typeface="MS PGothic" pitchFamily="-84" charset="-128"/>
              </a:rPr>
              <a:t>Before proceeding, we need to briefly preview the IEEE 802 protocol architecture.</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IEEE 802.11 standards are defined within the structure of a layered set of protocols.</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This structure, used for all IEEE 802 standards, is illustrated in Figure 18.3.</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b="1" kern="1200" baseline="0" dirty="0" smtClean="0">
                <a:solidFill>
                  <a:schemeClr val="tx1"/>
                </a:solidFill>
                <a:latin typeface="Arial" panose="020B0604020202020204" pitchFamily="34" charset="0"/>
                <a:ea typeface="MS PGothic" pitchFamily="-84" charset="-128"/>
                <a:cs typeface="MS PGothic" pitchFamily="-84" charset="-128"/>
              </a:rPr>
              <a:t>Physical Layer </a:t>
            </a:r>
            <a:endParaRPr lang="en-US" sz="1200" b="1" kern="1200" baseline="0" dirty="0" smtClean="0">
              <a:solidFill>
                <a:schemeClr val="tx1"/>
              </a:solidFill>
              <a:latin typeface="Arial" panose="020B0604020202020204" pitchFamily="34" charset="0"/>
              <a:ea typeface="MS PGothic" pitchFamily="-84" charset="-128"/>
              <a:cs typeface="MS PGothic" pitchFamily="-84" charset="-128"/>
            </a:endParaRPr>
          </a:p>
          <a:p>
            <a:endParaRPr lang="en-US" sz="1200" b="1"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b="0" kern="1200" baseline="0" dirty="0" smtClean="0">
                <a:solidFill>
                  <a:schemeClr val="tx1"/>
                </a:solidFill>
                <a:latin typeface="Arial" panose="020B0604020202020204" pitchFamily="34" charset="0"/>
                <a:ea typeface="MS PGothic" pitchFamily="-84" charset="-128"/>
                <a:cs typeface="MS PGothic" pitchFamily="-84" charset="-128"/>
              </a:rPr>
              <a:t>The lowest layer of the IEEE 802 reference model is the physical</a:t>
            </a:r>
            <a:endParaRPr lang="en-US" sz="1200" b="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layer, which includes such functions as encoding/decoding of signals and bit transmission/</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reception. In addition, the physical layer includes a specification of the</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transmission medium. In the case of IEEE 802.11, the physical layer also defines</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frequency bands and antenna characteristics.</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endParaRPr lang="en-US" sz="1200" b="1"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b="1" kern="1200" baseline="0" dirty="0" smtClean="0">
                <a:solidFill>
                  <a:schemeClr val="tx1"/>
                </a:solidFill>
                <a:latin typeface="Arial" panose="020B0604020202020204" pitchFamily="34" charset="0"/>
                <a:ea typeface="MS PGothic" pitchFamily="-84" charset="-128"/>
                <a:cs typeface="MS PGothic" pitchFamily="-84" charset="-128"/>
              </a:rPr>
              <a:t>Media Access Control </a:t>
            </a:r>
            <a:endParaRPr lang="en-US" sz="1200" b="1" kern="1200" baseline="0" dirty="0" smtClean="0">
              <a:solidFill>
                <a:schemeClr val="tx1"/>
              </a:solidFill>
              <a:latin typeface="Arial" panose="020B0604020202020204" pitchFamily="34" charset="0"/>
              <a:ea typeface="MS PGothic" pitchFamily="-84" charset="-128"/>
              <a:cs typeface="MS PGothic" pitchFamily="-84" charset="-128"/>
            </a:endParaRPr>
          </a:p>
          <a:p>
            <a:endParaRPr lang="en-US" sz="1200" b="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b="0" kern="1200" baseline="0" dirty="0" smtClean="0">
                <a:solidFill>
                  <a:schemeClr val="tx1"/>
                </a:solidFill>
                <a:latin typeface="Arial" panose="020B0604020202020204" pitchFamily="34" charset="0"/>
                <a:ea typeface="MS PGothic" pitchFamily="-84" charset="-128"/>
                <a:cs typeface="MS PGothic" pitchFamily="-84" charset="-128"/>
              </a:rPr>
              <a:t>All LANs consist of collections of devices that share the network’s</a:t>
            </a:r>
            <a:endParaRPr lang="en-US" sz="1200" b="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transmission capacity. Some means of controlling access to the transmission</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medium is needed to provide an orderly and efficient use of that capacity. This is</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the function of a media access control (MAC) layer. The MAC layer receives data</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from a higher-layer protocol, typically the Logical Link Control (LLC) layer, in the</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form of a block of data known as the MAC service data unit (MSDU). In general,</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the MAC layer performs the following functions:</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 On transmission, assemble data into a frame, known as a MAC protocol data</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unit (MPDU) with address and error-detection fields.</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 On reception, disassemble frame, and perform address recognition and error</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detection.</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 Govern access to the LAN transmission medium.</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b="1" kern="1200" baseline="0" dirty="0" smtClean="0">
                <a:solidFill>
                  <a:schemeClr val="tx1"/>
                </a:solidFill>
                <a:latin typeface="Arial" panose="020B0604020202020204" pitchFamily="34" charset="0"/>
                <a:ea typeface="MS PGothic" pitchFamily="-84" charset="-128"/>
                <a:cs typeface="MS PGothic" pitchFamily="-84" charset="-128"/>
              </a:rPr>
              <a:t>Logical Link Control </a:t>
            </a:r>
            <a:endParaRPr lang="en-US" sz="1200" b="1" kern="1200" baseline="0" dirty="0" smtClean="0">
              <a:solidFill>
                <a:schemeClr val="tx1"/>
              </a:solidFill>
              <a:latin typeface="Arial" panose="020B0604020202020204" pitchFamily="34" charset="0"/>
              <a:ea typeface="MS PGothic" pitchFamily="-84" charset="-128"/>
              <a:cs typeface="MS PGothic" pitchFamily="-84" charset="-128"/>
            </a:endParaRPr>
          </a:p>
          <a:p>
            <a:endParaRPr lang="en-US" sz="1200" b="1"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b="0" kern="1200" baseline="0" dirty="0" smtClean="0">
                <a:solidFill>
                  <a:schemeClr val="tx1"/>
                </a:solidFill>
                <a:latin typeface="Arial" panose="020B0604020202020204" pitchFamily="34" charset="0"/>
                <a:ea typeface="MS PGothic" pitchFamily="-84" charset="-128"/>
                <a:cs typeface="MS PGothic" pitchFamily="-84" charset="-128"/>
              </a:rPr>
              <a:t>In most data-link control protocols, the data-link protocol</a:t>
            </a:r>
            <a:endParaRPr lang="en-US" sz="1200" b="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entity is responsible not only for detecting errors using the CRC, but for recovering</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from those errors by retransmitting damaged frames. In the LAN protocol architecture,</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these two functions are split between the MAC and LLC layers. The MAC</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layer is responsible for detecting errors and discarding any frames that contain errors.</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The LLC layer optionally keeps track of which frames have been successfully</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received and retransmits unsuccessful frames.</a:t>
            </a:r>
            <a:endParaRPr lang="en-US" dirty="0" smtClean="0">
              <a:latin typeface="Arial" panose="020B0604020202020204" pitchFamily="34" charset="0"/>
              <a:ea typeface="Arial" panose="020B0604020202020204" pitchFamily="34" charset="0"/>
              <a:cs typeface="Arial" panose="020B0604020202020204" pitchFamily="34" charset="0"/>
            </a:endParaRPr>
          </a:p>
        </p:txBody>
      </p:sp>
      <p:sp>
        <p:nvSpPr>
          <p:cNvPr id="26628" name="Slide Number Placeholder 3"/>
          <p:cNvSpPr>
            <a:spLocks noGrp="1"/>
          </p:cNvSpPr>
          <p:nvPr>
            <p:ph type="sldNum" sz="quarter" idx="5"/>
          </p:nvPr>
        </p:nvSpPr>
        <p:spPr>
          <a:noFill/>
        </p:spPr>
        <p:txBody>
          <a:bodyPr/>
          <a:lstStyle/>
          <a:p>
            <a:fld id="{8B8BF6A9-0363-1C4E-9DEF-83A6695B30F5}" type="slidenum">
              <a:rPr lang="en-AU" smtClean="0">
                <a:latin typeface="Arial" panose="020B0604020202020204" pitchFamily="34" charset="0"/>
              </a:rPr>
            </a:fld>
            <a:endParaRPr lang="en-AU" dirty="0" smtClean="0">
              <a:latin typeface="Arial" panose="020B0604020202020204" pitchFamily="34"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r>
              <a:rPr lang="en-US" sz="1200" kern="1200" baseline="0" dirty="0" smtClean="0">
                <a:solidFill>
                  <a:schemeClr val="tx1"/>
                </a:solidFill>
                <a:latin typeface="Arial" panose="020B0604020202020204" pitchFamily="34" charset="0"/>
                <a:ea typeface="MS PGothic" pitchFamily="-84" charset="-128"/>
                <a:cs typeface="MS PGothic" pitchFamily="-84" charset="-128"/>
              </a:rPr>
              <a:t>The exact format of the MPDU differs somewhat for the various MAC protocols</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in use. In general, all of the MPDUs have a format similar to that of Figure 18.4.</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The fields of this frame are as follows.</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 MAC Control: This field contains any protocol control information needed</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for the functioning of the MAC protocol. For example, a priority level could</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be indicated here.</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 Destination MAC Address: The destination physical address on the LAN for</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this MPDU.</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 Source MAC Address: The source physical address on the LAN for this</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MPDU.</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 MAC Service Data Unit: The data from the next higher layer.</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 CRC: The cyclic redundancy check field; also known as the Frame Check</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Sequence (FCS) field. This is an error-detecting code, such as that which is</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used in other data-link control protocols. The CRC is calculated based on the</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bits in the entire MPDU. The sender calculates the CRC and adds it to the</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frame. The receiver performs the same calculation on the incoming MPDU</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and compares that calculation to the CRC field in that incoming MPDU. If the</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two values don’t match, then one or more bits have been altered in transit.</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The fields preceding the MSDU field are referred to as the MAC header, and</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the field following the MSDU field is referred to as the MAC trailer. The header</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and trailer contain control information that accompany the data field and that are</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used by the MAC protocol.</a:t>
            </a:r>
            <a:endParaRPr lang="en-US" dirty="0"/>
          </a:p>
        </p:txBody>
      </p:sp>
      <p:sp>
        <p:nvSpPr>
          <p:cNvPr id="4" name="Slide Number Placeholder 3"/>
          <p:cNvSpPr>
            <a:spLocks noGrp="1"/>
          </p:cNvSpPr>
          <p:nvPr>
            <p:ph type="sldNum" sz="quarter" idx="10"/>
          </p:nvPr>
        </p:nvSpPr>
        <p:spPr/>
        <p:txBody>
          <a:bodyPr/>
          <a:lstStyle/>
          <a:p>
            <a:pPr>
              <a:defRPr/>
            </a:pPr>
            <a:fld id="{A597342B-8AE1-B34D-BBA5-CCBFD7D5E8F6}" type="slidenum">
              <a:rPr lang="en-AU" smtClean="0"/>
            </a:fld>
            <a:endParaRPr lang="en-AU"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Slide Image Placeholder 1"/>
          <p:cNvSpPr>
            <a:spLocks noGrp="1" noRot="1" noChangeAspect="1"/>
          </p:cNvSpPr>
          <p:nvPr>
            <p:ph type="sldImg"/>
          </p:nvPr>
        </p:nvSpPr>
        <p:spPr/>
      </p:sp>
      <p:sp>
        <p:nvSpPr>
          <p:cNvPr id="3" name="Notes Placeholder 2"/>
          <p:cNvSpPr>
            <a:spLocks noGrp="1"/>
          </p:cNvSpPr>
          <p:nvPr>
            <p:ph type="body" idx="1"/>
          </p:nvPr>
        </p:nvSpPr>
        <p:spPr>
          <a:xfrm>
            <a:off x="685800" y="4343400"/>
            <a:ext cx="5486400" cy="4419600"/>
          </a:xfrm>
        </p:spPr>
        <p:txBody>
          <a:bodyPr>
            <a:normAutofit lnSpcReduction="10000"/>
          </a:bodyPr>
          <a:lstStyle/>
          <a:p>
            <a:r>
              <a:rPr lang="en-US" sz="1200" kern="1200" baseline="0" dirty="0" smtClean="0">
                <a:solidFill>
                  <a:schemeClr val="tx1"/>
                </a:solidFill>
                <a:latin typeface="Arial" panose="020B0604020202020204" pitchFamily="34" charset="0"/>
                <a:ea typeface="MS PGothic" pitchFamily="-84" charset="-128"/>
                <a:cs typeface="MS PGothic" pitchFamily="-84" charset="-128"/>
              </a:rPr>
              <a:t> Figure 18.5 illustrates the model developed by the 802.11 working group. The smallest</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building block of a wireless LAN is a basic service set (BSS) , which consists of</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wireless stations executing the same MAC protocol and competing for access to the</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same shared wireless medium. A BSS may be isolated, or it may connect to a backbone</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distribution system (DS)  through an access point (AP) . The AP functions as a</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bridge and a relay point. In a BSS, client stations do not communicate directly with</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one another. Rather, if one station in the BSS wants to communicate with another</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station in the same BSS, the MAC frame is first sent from the originating station to</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 the AP and then from the AP to the destination station. Similarly, a MAC frame</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from a station in the BSS to a remote station is sent from the local station to the AP</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and then relayed by the AP over the DS on its way to the destination station. The</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BSS generally corresponds to what is referred to as a cell in the literature. The DS</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can be a switch, a wired network, or a wireless network.</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When all the stations in the BSS are mobile stations that communicate directly</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with one another (not using an AP), the BSS is called an independent BSS (IBSS) .</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An IBSS is typically an ad hoc network. In an IBSS, the stations all communicate</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directly, and no AP is involved.</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A simple configuration is shown in Figure 18.5, in which each station belongs</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to a single BSS; that is, each station is within wireless range only of other stations</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within the same BSS. It is also possible for two BSSs to overlap geographically, so</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that a single station could participate in more than one BSS. Furthermore, the association</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between a station and a BSS is dynamic. Stations may turn off, come within</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range, and go out of range.</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An extended service set (ESS)  consists of two or more basic service sets interconnected</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by a distribution system. The extended service set appears as a single</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logical LAN to the logical link control (LLC) level.</a:t>
            </a:r>
            <a:endParaRPr lang="en-US" dirty="0"/>
          </a:p>
        </p:txBody>
      </p:sp>
      <p:sp>
        <p:nvSpPr>
          <p:cNvPr id="28676" name="Slide Number Placeholder 3"/>
          <p:cNvSpPr>
            <a:spLocks noGrp="1"/>
          </p:cNvSpPr>
          <p:nvPr>
            <p:ph type="sldNum" sz="quarter" idx="5"/>
          </p:nvPr>
        </p:nvSpPr>
        <p:spPr>
          <a:noFill/>
        </p:spPr>
        <p:txBody>
          <a:bodyPr/>
          <a:lstStyle/>
          <a:p>
            <a:fld id="{8C624B5E-0152-DA40-BCB5-C0E77539702C}" type="slidenum">
              <a:rPr lang="en-AU" smtClean="0">
                <a:latin typeface="Arial" panose="020B0604020202020204" pitchFamily="34" charset="0"/>
              </a:rPr>
            </a:fld>
            <a:endParaRPr lang="en-AU" dirty="0" smtClean="0">
              <a:latin typeface="Arial" panose="020B0604020202020204" pitchFamily="34"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343400"/>
            <a:ext cx="5486400" cy="4343400"/>
          </a:xfrm>
        </p:spPr>
        <p:txBody>
          <a:bodyPr>
            <a:normAutofit lnSpcReduction="10000"/>
          </a:bodyPr>
          <a:lstStyle/>
          <a:p>
            <a:r>
              <a:rPr lang="en-US" sz="1200" kern="1200" baseline="0" dirty="0" smtClean="0">
                <a:solidFill>
                  <a:schemeClr val="tx1"/>
                </a:solidFill>
                <a:latin typeface="Arial" panose="020B0604020202020204" pitchFamily="34" charset="0"/>
                <a:ea typeface="MS PGothic" pitchFamily="-84" charset="-128"/>
                <a:cs typeface="MS PGothic" pitchFamily="-84" charset="-128"/>
              </a:rPr>
              <a:t> IEEE 802.11 defines nine services that need to be provided by the wireless LAN to</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achieve functionality equivalent to that which is inherent to wired LANs. Table 18.2</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lists the services and indicates two ways of categorizing them.</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1. The service provider can be either the station or the DS. Station services are</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implemented in every 802.11 station, including AP stations. Distribution</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services are provided between BSSs; these services may be implemented</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in an AP or in another special-purpose device attached to the distribution</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system.</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2. Three of the services are used to control IEEE 802.11 LAN access and confidentiality.</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Six of the services are used to support delivery of MSDUs between</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stations. If the MSDU is too large to be transmitted in a single MPDU, it may</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be fragmented and transmitted in a series of MPDUs.</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Following the IEEE 802.11 document, we next discuss the services in an order</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designed to clarify the operation of an IEEE 802.11 ESS network.  MSDU delivery,</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which is the basic service, already has been mentioned. Services related to security</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are introduced in Section 18.4.</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endParaRPr lang="en-US" dirty="0" smtClean="0"/>
          </a:p>
        </p:txBody>
      </p:sp>
      <p:sp>
        <p:nvSpPr>
          <p:cNvPr id="30724" name="Slide Number Placeholder 3"/>
          <p:cNvSpPr>
            <a:spLocks noGrp="1"/>
          </p:cNvSpPr>
          <p:nvPr>
            <p:ph type="sldNum" sz="quarter" idx="5"/>
          </p:nvPr>
        </p:nvSpPr>
        <p:spPr>
          <a:noFill/>
        </p:spPr>
        <p:txBody>
          <a:bodyPr/>
          <a:lstStyle/>
          <a:p>
            <a:fld id="{ECEACEA4-C3E6-114C-86E1-FA8351846DB0}" type="slidenum">
              <a:rPr lang="en-AU" smtClean="0">
                <a:latin typeface="Arial" panose="020B0604020202020204" pitchFamily="34" charset="0"/>
              </a:rPr>
            </a:fld>
            <a:endParaRPr lang="en-AU" dirty="0" smtClean="0">
              <a:latin typeface="Arial" panose="020B0604020202020204" pitchFamily="34"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r>
              <a:rPr lang="en-US" sz="1200" kern="1200" baseline="0" dirty="0" smtClean="0">
                <a:solidFill>
                  <a:schemeClr val="tx1"/>
                </a:solidFill>
                <a:latin typeface="Arial" panose="020B0604020202020204" pitchFamily="34" charset="0"/>
                <a:ea typeface="MS PGothic" pitchFamily="-84" charset="-128"/>
                <a:cs typeface="MS PGothic" pitchFamily="-84" charset="-128"/>
              </a:rPr>
              <a:t>The two services involved with the distribution</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of messages within a DS are distribution and integration. Distribution  is</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the primary service used by stations to exchange MPDUs when the MPDUs must</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traverse the DS to get from a station in one BSS to a station in another BSS. For</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example, suppose a frame is to be sent from station 2 (STA 2) to station 7 (STA 7)</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in Figure 18.5. The frame is sent from STA 2 to AP 1, which is the AP for this BSS.</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The AP gives the frame to the DS, which has the job of directing the frame to the</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AP associated with STA 7 in the target BSS. AP 2 receives the frame and forwards</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it to STA 7. How the message is transported through the DS is beyond the scope of</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the IEEE 802.11 standard.</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If the two stations that are communicating are within the same BSS, then the</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distribution service logically goes through the single AP of that BSS.</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The integration  service enables transfer of data between a station on an IEEE</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802.11 LAN and a station on an integrated IEEE 802.x LAN. The term integrated</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refers to a wired LAN that is physically connected to the DS and whose stations</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may be logically connected to an IEEE 802.11 LAN via the integration service. The</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integration service takes care of any address translation and media conversion logic</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required for the exchange of data.</a:t>
            </a:r>
            <a:endParaRPr lang="en-US" dirty="0"/>
          </a:p>
        </p:txBody>
      </p:sp>
      <p:sp>
        <p:nvSpPr>
          <p:cNvPr id="4" name="Slide Number Placeholder 3"/>
          <p:cNvSpPr>
            <a:spLocks noGrp="1"/>
          </p:cNvSpPr>
          <p:nvPr>
            <p:ph type="sldNum" sz="quarter" idx="10"/>
          </p:nvPr>
        </p:nvSpPr>
        <p:spPr/>
        <p:txBody>
          <a:bodyPr/>
          <a:lstStyle/>
          <a:p>
            <a:pPr>
              <a:defRPr/>
            </a:pPr>
            <a:fld id="{A597342B-8AE1-B34D-BBA5-CCBFD7D5E8F6}" type="slidenum">
              <a:rPr lang="en-AU" smtClean="0"/>
            </a:fld>
            <a:endParaRPr lang="en-AU"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7500" lnSpcReduction="20000"/>
          </a:bodyPr>
          <a:lstStyle/>
          <a:p>
            <a:r>
              <a:rPr lang="en-US" sz="1200" kern="1200" baseline="0" dirty="0" smtClean="0">
                <a:solidFill>
                  <a:schemeClr val="tx1"/>
                </a:solidFill>
                <a:latin typeface="Arial" panose="020B0604020202020204" pitchFamily="34" charset="0"/>
                <a:ea typeface="MS PGothic" pitchFamily="-84" charset="-128"/>
                <a:cs typeface="MS PGothic" pitchFamily="-84" charset="-128"/>
              </a:rPr>
              <a:t>The primary purpose of the MAC layer is to transfer</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MSDUs between MAC entities; this purpose is fulfilled by the distribution service.</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For that service to function, it requires information about stations within the ESS</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that is provided by the association-related services. Before the distribution service</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can deliver data to or accept data from a station, that station must be associated .</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Before looking at the concept of association, we need to describe the concept of</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mobility. The standard defines three transition types, based on mobility:</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 No transition:  A station of this type is either stationary or moves only</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within the direct communication range of the communicating stations of a</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single BSS.</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 BSS transition:  This is defined as a station movement from one BSS to another</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BSS within the same ESS. In this case, delivery of data to the station</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requires that the addressing capability be able to recognize the new location of</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the station.</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 ESS transition:  This is defined as a station movement from a BSS in one ESS</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to a BSS within another ESS. This case is supported only in the sense that</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the station can move. Maintenance of upper-layer connections supported by</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802.11 cannot be guaranteed. In fact, disruption of service is likely to occur.</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p:txBody>
      </p:sp>
      <p:sp>
        <p:nvSpPr>
          <p:cNvPr id="4" name="Slide Number Placeholder 3"/>
          <p:cNvSpPr>
            <a:spLocks noGrp="1"/>
          </p:cNvSpPr>
          <p:nvPr>
            <p:ph type="sldNum" sz="quarter" idx="10"/>
          </p:nvPr>
        </p:nvSpPr>
        <p:spPr/>
        <p:txBody>
          <a:bodyPr/>
          <a:lstStyle/>
          <a:p>
            <a:pPr>
              <a:defRPr/>
            </a:pPr>
            <a:fld id="{A597342B-8AE1-B34D-BBA5-CCBFD7D5E8F6}" type="slidenum">
              <a:rPr lang="en-AU" smtClean="0"/>
            </a:fld>
            <a:endParaRPr lang="en-AU"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US" sz="1200" kern="1200" baseline="0" dirty="0" smtClean="0">
                <a:solidFill>
                  <a:schemeClr val="tx1"/>
                </a:solidFill>
                <a:latin typeface="Arial" panose="020B0604020202020204" pitchFamily="34" charset="0"/>
                <a:ea typeface="MS PGothic" pitchFamily="-84" charset="-128"/>
                <a:cs typeface="MS PGothic" pitchFamily="-84" charset="-128"/>
              </a:rPr>
              <a:t>Wireless networks, and the wireless devices that use them, introduce a host of security</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problems over and above those found in wired networks. Some of the key factors</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contributing to the higher security risk of wireless networks compared to wired</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networks include the following [MA10]:</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 Channel:  Wireless networking typically involves broadcast communications,</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which is far more susceptible to eavesdropping and jamming than wired networks.</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Wireless networks are also more vulnerable to active attacks that exploit</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vulnerabilities in communications protocols.</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 Mobility: Wireless devices are, in principal and usually in practice, far more</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portable and mobile than wired devices. This mobility results in a number of</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risks, described subsequently.</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 Resources: Some wireless devices, such as smartphones and tablets, have sophisticated</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operating systems but limited memory and processing resources</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with which to counter threats, including denial of service and malware.</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 Accessibility: Some wireless devices, such as sensors and robots, may be left</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unattended in remote and/or hostile locations. This greatly increases their vulnerability</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to physical attacks.</a:t>
            </a:r>
            <a:endParaRPr lang="en-US" dirty="0"/>
          </a:p>
        </p:txBody>
      </p:sp>
      <p:sp>
        <p:nvSpPr>
          <p:cNvPr id="4" name="Slide Number Placeholder 3"/>
          <p:cNvSpPr>
            <a:spLocks noGrp="1"/>
          </p:cNvSpPr>
          <p:nvPr>
            <p:ph type="sldNum" sz="quarter" idx="10"/>
          </p:nvPr>
        </p:nvSpPr>
        <p:spPr/>
        <p:txBody>
          <a:bodyPr/>
          <a:lstStyle/>
          <a:p>
            <a:pPr>
              <a:defRPr/>
            </a:pPr>
            <a:fld id="{A597342B-8AE1-B34D-BBA5-CCBFD7D5E8F6}" type="slidenum">
              <a:rPr lang="en-AU" smtClean="0"/>
            </a:fld>
            <a:endParaRPr lang="en-AU"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7500" lnSpcReduction="20000"/>
          </a:bodyPr>
          <a:lstStyle/>
          <a:p>
            <a:r>
              <a:rPr lang="en-US" sz="1200" kern="1200" baseline="0" dirty="0" smtClean="0">
                <a:solidFill>
                  <a:schemeClr val="tx1"/>
                </a:solidFill>
                <a:latin typeface="Arial" panose="020B0604020202020204" pitchFamily="34" charset="0"/>
                <a:ea typeface="MS PGothic" pitchFamily="-84" charset="-128"/>
                <a:cs typeface="MS PGothic" pitchFamily="-84" charset="-128"/>
              </a:rPr>
              <a:t>To deliver a message within a DS, the distribution service needs to know</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where the destination station is located. Specifically, the DS needs to know the</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identity of the AP to which the message should be delivered in order for that message</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to reach the destination station. To meet this requirement, a station must</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maintain an association with the AP within its current BSS. Three services relate</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to this requirement:</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 Association:  Establishes an initial association between a station and an AP.</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Before a station can transmit or receive frames on a wireless LAN, its identity</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and address must be known. For this purpose, a station must establish an association</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with an AP within a particular BSS. The AP can then communicate</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this information to other APs within the ESS to facilitate routing and delivery</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of addressed frames.</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 Reassociation:  Enables an established association to be transferred from one</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AP to another, allowing a mobile station to move from one BSS to another.</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 Disassociation:  A notification from either a station or an AP that an existing</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association is terminated. A station should give this notification before leaving</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an ESS or shutting down. However, the MAC management facility protects</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itself against stations that disappear without notification.</a:t>
            </a:r>
            <a:endParaRPr lang="en-US" dirty="0" smtClean="0"/>
          </a:p>
          <a:p>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p:txBody>
      </p:sp>
      <p:sp>
        <p:nvSpPr>
          <p:cNvPr id="4" name="Slide Number Placeholder 3"/>
          <p:cNvSpPr>
            <a:spLocks noGrp="1"/>
          </p:cNvSpPr>
          <p:nvPr>
            <p:ph type="sldNum" sz="quarter" idx="10"/>
          </p:nvPr>
        </p:nvSpPr>
        <p:spPr/>
        <p:txBody>
          <a:bodyPr/>
          <a:lstStyle/>
          <a:p>
            <a:pPr>
              <a:defRPr/>
            </a:pPr>
            <a:fld id="{A597342B-8AE1-B34D-BBA5-CCBFD7D5E8F6}" type="slidenum">
              <a:rPr lang="en-AU" smtClean="0"/>
            </a:fld>
            <a:endParaRPr lang="en-AU"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p:cNvSpPr>
            <a:spLocks noGrp="1" noRot="1" noChangeAspect="1"/>
          </p:cNvSpPr>
          <p:nvPr>
            <p:ph type="sldImg"/>
          </p:nvPr>
        </p:nvSpPr>
        <p:spPr/>
      </p:sp>
      <p:sp>
        <p:nvSpPr>
          <p:cNvPr id="32771" name="Notes Placeholder 2"/>
          <p:cNvSpPr>
            <a:spLocks noGrp="1"/>
          </p:cNvSpPr>
          <p:nvPr>
            <p:ph type="body" idx="1"/>
          </p:nvPr>
        </p:nvSpPr>
        <p:spPr>
          <a:noFill/>
        </p:spPr>
        <p:txBody>
          <a:bodyPr/>
          <a:lstStyle/>
          <a:p>
            <a:r>
              <a:rPr lang="en-US" sz="1200" kern="1200" baseline="0" dirty="0" smtClean="0">
                <a:solidFill>
                  <a:schemeClr val="tx1"/>
                </a:solidFill>
                <a:latin typeface="Arial" panose="020B0604020202020204" pitchFamily="34" charset="0"/>
                <a:ea typeface="MS PGothic" pitchFamily="-84" charset="-128"/>
                <a:cs typeface="MS PGothic" pitchFamily="-84" charset="-128"/>
              </a:rPr>
              <a:t> There are two characteristics of a wired LAN that are not inherent in a wireless</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LAN.</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1.  In order to transmit over a wired LAN, a station must be physically connected</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to the LAN. On the other hand, with a wireless LAN, any station within radio</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 range of the other devices on the LAN can transmit. In a sense, there is a form</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of authentication with a wired LAN in that it requires some positive and presumably</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observable action to connect a station to a wired LAN.</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2.  Similarly, in order to receive a transmission from a station that is part of a</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wired LAN, the receiving station also must be attached to the wired LAN.</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On the other hand, with a wireless LAN, any station within radio range can</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receive. Thus, a wired LAN provides a degree of privacy, limiting reception of</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data to stations connected to the LAN.</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These differences between wired and wireless LANs suggest the increased</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need for robust security services and mechanisms for wireless LANs. The original</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802.11 specification included a set of security features for privacy and authentication</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that were quite weak. For privacy, 802.11 defined the Wired Equivalent</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Privacy (WEP)  algorithm. The privacy portion of the 802.11 standard contained</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major weaknesses. Subsequent to the development of WEP, the 802.11i task</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group has developed a set of capabilities to address the WLAN security issues.</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In order to accelerate the introduction of strong security into WLANs, the Wi-Fi</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Alliance promulgated Wi-Fi Protected Access (WPA)  as a Wi-Fi standard. WPA</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is a set of security mechanisms that eliminates most 802.11 security issues and</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was based on the current state of the 802.11i standard. The final form of the</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802.11i standard is referred to as Robust Security Network (RSN) . The Wi-Fi</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Alliance certifies vendors in compliance with the full 802.11i specification under</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the WPA2 program.</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The RSN specification is quite complex, and occupies 145 pages of the 2012</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IEEE 802.11 standard. In this section, we provide an overview.</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endParaRPr lang="en-US" dirty="0" smtClean="0">
              <a:latin typeface="Arial" panose="020B0604020202020204" pitchFamily="34" charset="0"/>
              <a:ea typeface="MS PGothic" pitchFamily="-84" charset="-128"/>
              <a:cs typeface="MS PGothic" pitchFamily="-84" charset="-128"/>
            </a:endParaRPr>
          </a:p>
        </p:txBody>
      </p:sp>
      <p:sp>
        <p:nvSpPr>
          <p:cNvPr id="32772" name="Slide Number Placeholder 3"/>
          <p:cNvSpPr>
            <a:spLocks noGrp="1"/>
          </p:cNvSpPr>
          <p:nvPr>
            <p:ph type="sldNum" sz="quarter" idx="5"/>
          </p:nvPr>
        </p:nvSpPr>
        <p:spPr>
          <a:noFill/>
        </p:spPr>
        <p:txBody>
          <a:bodyPr/>
          <a:lstStyle/>
          <a:p>
            <a:fld id="{AA835453-1A70-294B-A556-44951C5967D3}" type="slidenum">
              <a:rPr lang="en-AU" smtClean="0">
                <a:latin typeface="Arial" panose="020B0604020202020204" pitchFamily="34" charset="0"/>
              </a:rPr>
            </a:fld>
            <a:endParaRPr lang="en-AU" dirty="0" smtClean="0">
              <a:latin typeface="Arial" panose="020B0604020202020204" pitchFamily="34"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Image Placeholder 1"/>
          <p:cNvSpPr>
            <a:spLocks noGrp="1" noRot="1" noChangeAspect="1"/>
          </p:cNvSpPr>
          <p:nvPr>
            <p:ph type="sldImg"/>
          </p:nvPr>
        </p:nvSpPr>
        <p:spPr/>
      </p:sp>
      <p:sp>
        <p:nvSpPr>
          <p:cNvPr id="34819" name="Notes Placeholder 2"/>
          <p:cNvSpPr>
            <a:spLocks noGrp="1"/>
          </p:cNvSpPr>
          <p:nvPr>
            <p:ph type="body" idx="1"/>
          </p:nvPr>
        </p:nvSpPr>
        <p:spPr>
          <a:noFill/>
        </p:spPr>
        <p:txBody>
          <a:bodyPr/>
          <a:lstStyle/>
          <a:p>
            <a:r>
              <a:rPr lang="en-US" sz="1200" kern="1200" baseline="0" dirty="0" smtClean="0">
                <a:solidFill>
                  <a:schemeClr val="tx1"/>
                </a:solidFill>
                <a:latin typeface="Arial" panose="020B0604020202020204" pitchFamily="34" charset="0"/>
                <a:ea typeface="MS PGothic" pitchFamily="-84" charset="-128"/>
                <a:cs typeface="MS PGothic" pitchFamily="-84" charset="-128"/>
              </a:rPr>
              <a:t>The 802.11i RSN security specification defines the following services.</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 Authentication:  A protocol is used to define an exchange between a user and</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an AS that provides mutual authentication and generates temporary keys to</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be used between the client and the AP over the wireless link.</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 Access control:  This function enforces the use of the authentication function,</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routes the messages properly, and facilitates key exchange. It can work with a</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variety of authentication protocols.</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 Privacy with message integrity:  MAC-level data (e.g., an LLC PDU) are encrypted</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along with a message integrity code that ensures that the data have</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not been altered.</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Figure 18.6a indicates the security protocols used to support these services,</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while Figure 18.6b lists the cryptographic algorithms used for these services.</a:t>
            </a:r>
            <a:endParaRPr lang="en-US" dirty="0" smtClean="0">
              <a:latin typeface="Arial" panose="020B0604020202020204" pitchFamily="34" charset="0"/>
              <a:ea typeface="MS PGothic" pitchFamily="-84" charset="-128"/>
              <a:cs typeface="MS PGothic" pitchFamily="-84" charset="-128"/>
            </a:endParaRPr>
          </a:p>
        </p:txBody>
      </p:sp>
      <p:sp>
        <p:nvSpPr>
          <p:cNvPr id="34820" name="Slide Number Placeholder 3"/>
          <p:cNvSpPr>
            <a:spLocks noGrp="1"/>
          </p:cNvSpPr>
          <p:nvPr>
            <p:ph type="sldNum" sz="quarter" idx="5"/>
          </p:nvPr>
        </p:nvSpPr>
        <p:spPr>
          <a:noFill/>
        </p:spPr>
        <p:txBody>
          <a:bodyPr/>
          <a:lstStyle/>
          <a:p>
            <a:fld id="{40D3E9EF-C901-5646-BDB9-D751F8300385}" type="slidenum">
              <a:rPr lang="en-AU" smtClean="0">
                <a:latin typeface="Arial" panose="020B0604020202020204" pitchFamily="34" charset="0"/>
              </a:rPr>
            </a:fld>
            <a:endParaRPr lang="en-AU" dirty="0" smtClean="0">
              <a:latin typeface="Arial" panose="020B0604020202020204" pitchFamily="34"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sz="1200" kern="1200" baseline="0" dirty="0" smtClean="0">
                <a:solidFill>
                  <a:schemeClr val="tx1"/>
                </a:solidFill>
                <a:latin typeface="Arial" panose="020B0604020202020204" pitchFamily="34" charset="0"/>
                <a:ea typeface="MS PGothic" pitchFamily="-84" charset="-128"/>
                <a:cs typeface="MS PGothic" pitchFamily="-84" charset="-128"/>
              </a:rPr>
              <a:t>The operation of an IEEE 802.11i RSN can be broken down into five distinct phases</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of operation. The exact nature of the phases will depend on the configuration and</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the end points of the communication. Possibilities include (see Figure 18.5):</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1.  Two wireless stations in the same BSS communicating via the access point</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(AP) for that BSS.</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2.  Two wireless stations (STAs) in the same ad hoc IBSS communicating directly</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with each other.</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3.  Two wireless stations in different BSSs communicating via their respective</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APs across a distribution system.</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4.  A wireless station communicating with an end station on a wired network via</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its AP and the distribution system.</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IEEE 802.11i security is concerned only with secure communication between</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the STA and its AP. In case 1 in the preceding list, secure communication is assured</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if each STA establishes secure communications with the AP. Case 2 is similar, with</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the AP functionality residing in the STA. For case 3, security is not provided across</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the distribution system at the level of IEEE 802.11, but only within each BSS. Endto-</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end security (if required) must be provided at a higher layer. Similarly, in case 4,</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security is only provided between the STA and its AP.</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With these considerations in mind, Figure 18.7 depicts the five phases of operation</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for an RSN and maps them to the network components involved. One new</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component is the authentication server (AS). The rectangles indicate the exchange</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of sequences of MPDUs. The five phases are defined as follows.</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 Discovery: An AP uses messages called Beacons and Probe Responses to advertise</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its IEEE 802.11i security policy. The STA uses these to identify an AP</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for a WLAN with which it wishes to communicate. The STA associates with</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the AP, which it uses to select the cipher suite and authentication mechanism</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when the Beacons and Probe Responses present a choice.</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 Authentication: During this phase, the STA and AS prove their identities to</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each other. The AP blocks non-authentication traffic between the STA and</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AS until the authentication transaction is successful. The AP does not participate</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in the authentication transaction other than forwarding traffic between</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the STA and AS.</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 Key generation and distribution: The AP and the STA perform several operations</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that cause cryptographic keys to be generated and placed on the AP and</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the STA. Frames are exchanged between the AP and STA only.</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 Protected data transfer: Frames are exchanged between the STA and the end</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station through the AP. As denoted by the shading and the encryption module</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icon, secure data transfer occurs between the STA and the AP only; security is</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not provided end-to-end.</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 Connection termination: The AP and STA exchange frames. During this</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phase, the secure connection is torn down and the connection is restored to</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the original state.</a:t>
            </a:r>
            <a:endParaRPr lang="en-US" dirty="0"/>
          </a:p>
        </p:txBody>
      </p:sp>
      <p:sp>
        <p:nvSpPr>
          <p:cNvPr id="38916" name="Slide Number Placeholder 3"/>
          <p:cNvSpPr>
            <a:spLocks noGrp="1"/>
          </p:cNvSpPr>
          <p:nvPr>
            <p:ph type="sldNum" sz="quarter" idx="5"/>
          </p:nvPr>
        </p:nvSpPr>
        <p:spPr>
          <a:noFill/>
        </p:spPr>
        <p:txBody>
          <a:bodyPr/>
          <a:lstStyle/>
          <a:p>
            <a:fld id="{C8A9252B-329E-8441-8AD1-FBE67E7719B1}" type="slidenum">
              <a:rPr lang="en-AU" smtClean="0">
                <a:latin typeface="Arial" panose="020B0604020202020204" pitchFamily="34" charset="0"/>
              </a:rPr>
            </a:fld>
            <a:endParaRPr lang="en-AU" dirty="0" smtClean="0">
              <a:latin typeface="Arial" panose="020B0604020202020204" pitchFamily="34"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Image Placeholder 1"/>
          <p:cNvSpPr>
            <a:spLocks noGrp="1" noRot="1" noChangeAspect="1"/>
          </p:cNvSpPr>
          <p:nvPr>
            <p:ph type="sldImg"/>
          </p:nvPr>
        </p:nvSpPr>
        <p:spPr/>
      </p:sp>
      <p:sp>
        <p:nvSpPr>
          <p:cNvPr id="40963" name="Notes Placeholder 2"/>
          <p:cNvSpPr>
            <a:spLocks noGrp="1"/>
          </p:cNvSpPr>
          <p:nvPr>
            <p:ph type="body" idx="1"/>
          </p:nvPr>
        </p:nvSpPr>
        <p:spPr>
          <a:xfrm>
            <a:off x="685800" y="4343400"/>
            <a:ext cx="5486400" cy="4419600"/>
          </a:xfrm>
          <a:noFill/>
        </p:spPr>
        <p:txBody>
          <a:bodyPr/>
          <a:lstStyle/>
          <a:p>
            <a:r>
              <a:rPr lang="en-US" sz="1200" kern="1200" baseline="0" dirty="0" smtClean="0">
                <a:solidFill>
                  <a:schemeClr val="tx1"/>
                </a:solidFill>
                <a:latin typeface="Arial" panose="020B0604020202020204" pitchFamily="34" charset="0"/>
                <a:ea typeface="MS PGothic" pitchFamily="-84" charset="-128"/>
                <a:cs typeface="MS PGothic" pitchFamily="-84" charset="-128"/>
              </a:rPr>
              <a:t>We now look in more detail at the RSN phases of operation, beginning with the</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discovery phase, which is illustrated in the upper portion of Figure 18.8. The purpose</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of this phase is for an STA and an AP to recognize each other, agree on a set</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of security capabilities, and establish an association for future communication using</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those security capabilities.</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endParaRPr lang="en-US" sz="1200" b="1"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b="1" kern="1200" baseline="0" dirty="0" smtClean="0">
                <a:solidFill>
                  <a:schemeClr val="tx1"/>
                </a:solidFill>
                <a:latin typeface="Arial" panose="020B0604020202020204" pitchFamily="34" charset="0"/>
                <a:ea typeface="MS PGothic" pitchFamily="-84" charset="-128"/>
                <a:cs typeface="MS PGothic" pitchFamily="-84" charset="-128"/>
              </a:rPr>
              <a:t>Security Capabilities  </a:t>
            </a:r>
            <a:endParaRPr lang="en-US" sz="1200" b="1" kern="1200" baseline="0" dirty="0" smtClean="0">
              <a:solidFill>
                <a:schemeClr val="tx1"/>
              </a:solidFill>
              <a:latin typeface="Arial" panose="020B0604020202020204" pitchFamily="34" charset="0"/>
              <a:ea typeface="MS PGothic" pitchFamily="-84" charset="-128"/>
              <a:cs typeface="MS PGothic" pitchFamily="-84" charset="-128"/>
            </a:endParaRPr>
          </a:p>
          <a:p>
            <a:endParaRPr lang="en-US" sz="1200" b="1"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b="0" kern="1200" baseline="0" dirty="0" smtClean="0">
                <a:solidFill>
                  <a:schemeClr val="tx1"/>
                </a:solidFill>
                <a:latin typeface="Arial" panose="020B0604020202020204" pitchFamily="34" charset="0"/>
                <a:ea typeface="MS PGothic" pitchFamily="-84" charset="-128"/>
                <a:cs typeface="MS PGothic" pitchFamily="-84" charset="-128"/>
              </a:rPr>
              <a:t>During this phase, the STA and AP decide on specific techniques</a:t>
            </a:r>
            <a:endParaRPr lang="en-US" sz="1200" b="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in the following areas:</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  Confidentiality and MPDU integrity protocols for protecting unicast traffic</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(traffic only between this STA and AP)</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  Authentication method</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  Cryptography key management approach</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Confidentiality and integrity protocols for protecting multicast/broadcast traffic</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are dictated by the AP, since all STAs in a multicast group must use the same</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protocols and ciphers. The specification of a protocol, along with the chosen key</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length (if variable) is known as a cipher suite . The options for the confidentiality and</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integrity cipher suite are</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  WEP, with either a 40-bit or 104-bit key, which allows backward compatibility</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with older IEEE 802.11 implementations</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  TKIP</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  CCMP</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  Vendor-specific methods</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The other negotiable suite is the authentication and key management (AKM)</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suite, which defines (1) the means by which the AP and STA perform mutual authentication</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and (2) the means for deriving a root key from which other keys may</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be generated. The possible AKM suites are</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  IEEE 802.1X</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  Pre-shared key (no explicit authentication takes place and mutual authentication</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is implied if the STA and AP share a unique secret key)</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  Vendor-specific methods</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The discovery phase consists of three exchanges.</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 Network and security capability discovery: During this exchange, STAs discover</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the existence of a network with which to communicate. The AP either</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periodically broadcasts its security capabilities (not shown in figure), indicated</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by RSN IE (Robust Security Network Information Element), in a specific</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channel through the Beacon frame; or responds to a station’s Probe Request</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through a Probe Response frame. A wireless station may discover available</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access points and corresponding security capabilities by either passively monitoring</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the Beacon frames or actively probing every channel.</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 Open system authentication: The purpose of this frame sequence, which</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provides no security, is simply to maintain backward compatibility with the</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 IEEE 802.11 state machine, as implemented in existing IEEE 802.11 hardware.</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In essence, the two devices (STA and AP) simply exchange identifiers.</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 Association:  The purpose of this stage is to agree on a set of security capabilities</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to be used. The STA then sends an Association Request frame to the AP.</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In this frame, the STA specifies one set of matching capabilities (one</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authentication and key management suite, one pairwise cipher suite, and one</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group-key cipher suite) from among those advertised by the AP. If there</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is no match in capabilities between the AP and the STA, the AP refuses</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the Association Request. The STA blocks it too, in case it has associated</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with a rogue AP or someone is inserting frames illicitly on its channel. As</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shown in Figure 18.8, the IEEE 802.1X controlled ports are blocked, and no</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user traffic goes beyond the AP. The concept of blocked ports is explained</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subsequently.</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 As was mentioned, the authentication phase enables mutual authentication between</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an STA and an authentication server (AS) located in the DS. Authentication</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is designed to allow only authorized stations to use the network and to provide the</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STA with assurance that it is communicating with a legitimate network.</a:t>
            </a:r>
            <a:endParaRPr lang="en-US" dirty="0" smtClean="0">
              <a:latin typeface="Arial" panose="020B0604020202020204" pitchFamily="34" charset="0"/>
              <a:ea typeface="MS PGothic" pitchFamily="-84" charset="-128"/>
              <a:cs typeface="MS PGothic" pitchFamily="-84" charset="-128"/>
            </a:endParaRPr>
          </a:p>
        </p:txBody>
      </p:sp>
      <p:sp>
        <p:nvSpPr>
          <p:cNvPr id="40964" name="Slide Number Placeholder 3"/>
          <p:cNvSpPr>
            <a:spLocks noGrp="1"/>
          </p:cNvSpPr>
          <p:nvPr>
            <p:ph type="sldNum" sz="quarter" idx="5"/>
          </p:nvPr>
        </p:nvSpPr>
        <p:spPr>
          <a:noFill/>
        </p:spPr>
        <p:txBody>
          <a:bodyPr/>
          <a:lstStyle/>
          <a:p>
            <a:fld id="{C524FAA3-D5B9-8B48-887F-21315E12B484}" type="slidenum">
              <a:rPr lang="en-AU" smtClean="0">
                <a:latin typeface="Arial" panose="020B0604020202020204" pitchFamily="34" charset="0"/>
              </a:rPr>
            </a:fld>
            <a:endParaRPr lang="en-AU" dirty="0" smtClean="0">
              <a:latin typeface="Arial" panose="020B0604020202020204" pitchFamily="34"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Image Placeholder 1"/>
          <p:cNvSpPr>
            <a:spLocks noGrp="1" noRot="1" noChangeAspect="1"/>
          </p:cNvSpPr>
          <p:nvPr>
            <p:ph type="sldImg"/>
          </p:nvPr>
        </p:nvSpPr>
        <p:spPr/>
      </p:sp>
      <p:sp>
        <p:nvSpPr>
          <p:cNvPr id="43011" name="Notes Placeholder 2"/>
          <p:cNvSpPr>
            <a:spLocks noGrp="1"/>
          </p:cNvSpPr>
          <p:nvPr>
            <p:ph type="body" idx="1"/>
          </p:nvPr>
        </p:nvSpPr>
        <p:spPr>
          <a:noFill/>
        </p:spPr>
        <p:txBody>
          <a:bodyPr/>
          <a:lstStyle/>
          <a:p>
            <a:r>
              <a:rPr lang="en-US" sz="1200" kern="1200" baseline="0" dirty="0" smtClean="0">
                <a:solidFill>
                  <a:schemeClr val="tx1"/>
                </a:solidFill>
                <a:latin typeface="Arial" panose="020B0604020202020204" pitchFamily="34" charset="0"/>
                <a:ea typeface="MS PGothic" pitchFamily="-84" charset="-128"/>
                <a:cs typeface="MS PGothic" pitchFamily="-84" charset="-128"/>
              </a:rPr>
              <a:t>IEEE 802.11i makes use of another standard</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that was designed to provide access control functions for LANs. The standard</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is IEEE 802.1X, Port-Based Network Access Control. The authentication protocol</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that is used, the Extensible Authentication Protocol (EAP), is defined in the</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IEEE 802.1X standard. IEEE 802.1X uses the terms supplicant , authenticator , and</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authentication server  (AS). In the context of an 802.11 WLAN, the first two terms</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correspond to the wireless station and the AP. The AS is typically a separate device</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on the wired side of the network (i.e., accessible over the DS) but could also reside</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directly on the authenticator.</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Before a supplicant is authenticated by the AS using an authentication protocol,</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the authenticator only passes control or authentication messages between the</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supplicant and the AS; the 802.1X control channel is unblocked, but the 802.11 data</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channel is blocked. Once a supplicant is authenticated and keys are provided, the</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authenticator can forward data from the supplicant, subject to predefined access</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control limitations for the supplicant to the network. Under these circumstances,</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the data channel is unblocked.</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As indicated in Figure 16.5, 802.1X uses the concepts of controlled and uncontrolled</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ports. Ports are logical entities defined within the authenticator and refer to</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physical network connections. For a WLAN, the authenticator (the AP) may have</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only two physical ports: one connecting to the DS and one for wireless communication</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within its BSS. Each logical port is mapped to one of these two physical ports.</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An uncontrolled port allows the exchange of PDUs between the supplicant and the</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other AS, regardless of the authentication state of the supplicant. A controlled port</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allows the exchange of PDUs between a supplicant and other systems on the LAN</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only if the current state of the supplicant authorizes such an exchange. IEEE 802.1X</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is covered in more detail in Chapter 16.</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 The 802.1X framework, with an upper-layer authentication protocol, fits</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nicely with a BSS architecture that includes a number of wireless stations and an AP.</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However, for an IBSS, there is no AP. For an IBSS, 802.11i provides a more</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complex solution that, in essence, involves pairwise authentication between stations</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on the IBSS.</a:t>
            </a:r>
            <a:endParaRPr lang="en-US" dirty="0" smtClean="0">
              <a:latin typeface="Arial" panose="020B0604020202020204" pitchFamily="34" charset="0"/>
              <a:ea typeface="MS PGothic" pitchFamily="-84" charset="-128"/>
              <a:cs typeface="MS PGothic" pitchFamily="-84" charset="-128"/>
            </a:endParaRPr>
          </a:p>
        </p:txBody>
      </p:sp>
      <p:sp>
        <p:nvSpPr>
          <p:cNvPr id="43012" name="Slide Number Placeholder 3"/>
          <p:cNvSpPr>
            <a:spLocks noGrp="1"/>
          </p:cNvSpPr>
          <p:nvPr>
            <p:ph type="sldNum" sz="quarter" idx="5"/>
          </p:nvPr>
        </p:nvSpPr>
        <p:spPr>
          <a:noFill/>
        </p:spPr>
        <p:txBody>
          <a:bodyPr/>
          <a:lstStyle/>
          <a:p>
            <a:fld id="{1F84E767-F247-6C4C-BAAA-7DBD3F97A082}" type="slidenum">
              <a:rPr lang="en-AU" smtClean="0">
                <a:latin typeface="Arial" panose="020B0604020202020204" pitchFamily="34" charset="0"/>
              </a:rPr>
            </a:fld>
            <a:endParaRPr lang="en-AU" dirty="0" smtClean="0">
              <a:latin typeface="Arial" panose="020B0604020202020204" pitchFamily="34"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Slide Image Placeholder 1"/>
          <p:cNvSpPr>
            <a:spLocks noGrp="1" noRot="1" noChangeAspect="1"/>
          </p:cNvSpPr>
          <p:nvPr>
            <p:ph type="sldImg"/>
          </p:nvPr>
        </p:nvSpPr>
        <p:spPr/>
      </p:sp>
      <p:sp>
        <p:nvSpPr>
          <p:cNvPr id="45059" name="Notes Placeholder 2"/>
          <p:cNvSpPr>
            <a:spLocks noGrp="1"/>
          </p:cNvSpPr>
          <p:nvPr>
            <p:ph type="body" idx="1"/>
          </p:nvPr>
        </p:nvSpPr>
        <p:spPr>
          <a:xfrm>
            <a:off x="685800" y="4343400"/>
            <a:ext cx="5486400" cy="4419600"/>
          </a:xfrm>
          <a:noFill/>
        </p:spPr>
        <p:txBody>
          <a:bodyPr/>
          <a:lstStyle/>
          <a:p>
            <a:r>
              <a:rPr lang="en-US" sz="1200" kern="1200" baseline="0" dirty="0" smtClean="0">
                <a:solidFill>
                  <a:schemeClr val="tx1"/>
                </a:solidFill>
                <a:latin typeface="Arial" panose="020B0604020202020204" pitchFamily="34" charset="0"/>
                <a:ea typeface="MS PGothic" pitchFamily="-84" charset="-128"/>
                <a:cs typeface="MS PGothic" pitchFamily="-84" charset="-128"/>
              </a:rPr>
              <a:t>The lower part of Figure 18.8 shows the MPDU exchange dictated</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by IEEE 802.11 for the authentication phase. We can think of authentication</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phase as consisting of the following three phases.</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 Connect to AS:  The STA sends a request to its AP (the one with which it has</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an association) for connection to the AS. The AP acknowledges this request</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and sends an access request to the AS.</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 EAP exchange:  This exchange authenticates the STA and AS to each other. A</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number of alternative exchanges are possible, as explained subsequently.</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 Secure key delivery:  Once authentication is established, the AS generates</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a master session key (MSK), also known as the Authentication,</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Authorization, and Accounting (AAA) key and sends it to the STA. As</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explained subsequently, all the cryptographic keys needed by the STA</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for secure communication with its AP are generated from this MSK.</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IEEE 802.11i does not prescribe a method for secure delivery of the MSK</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but relies on EAP for this. Whatever method is used, it involves the transmission</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of an MPDU containing an encrypted MSK from the AS, via</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the AP, to the AS.</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As mentioned, there are a number of possible EAP exchanges that</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can be used during the authentication phase. Typically, the message flow between</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STA and AP employs the EAP over LAN (EAPOL) protocol, and the message</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flow between the AP and AS uses the Remote Authentication Dial In User Service</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(RADIUS) protocol, although other options are available for both STA-to-AP and</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AP-to-AS exchanges. [FRAN07] provides the following summary of the authentication</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exchange using EAPOL and RADIUS.</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1.  The EAP exchange begins with the AP issuing an EAP-Request/Identity</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frame to the STA.</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2.  The STA replies with an EAP-Response/Identity frame, which the AP receives</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over the uncontrolled port. The packet is then encapsulated in RADIUS over</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EAP and passed on to the RADIUS server as a RADIUS-Access-Request</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packet.</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3.  The AAA server replies with a RADIUS-Access-Challenge packet, which is</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passed on to the STA as an EAP-Request. This request is of the appropriate</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authentication type and contains relevant challenge information.</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4.  The STA formulates an EAP-Response message and sends it to the AS. The</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response is translated by the AP into a Radius-Access-Request with the response</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to the challenge as a data field. Steps 3 and 4 may be repeated multiple</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times, depending on the EAP method in use. For TLS tunneling methods, it is</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common for authentication to require 10 to 20 round trips.</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5. The AAA server grants access with a Radius-Access-Accept packet. The AP</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issues an EAP-Success frame. (Some protocols require confirmation of the</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EAP success inside the TLS tunnel for authenticity validation.) The controlled</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port is authorized, and the user may begin to access the network.</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Note from Figure 18.8 that the AP controlled port is still blocked to general</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user traffic. Although the authentication is successful, the ports remain blocked</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until the temporal keys are installed in the STA and AP, which occurs during the</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4-Way Handshake.</a:t>
            </a:r>
            <a:endParaRPr lang="en-US" dirty="0" smtClean="0">
              <a:latin typeface="Arial" panose="020B0604020202020204" pitchFamily="34" charset="0"/>
              <a:ea typeface="MS PGothic" pitchFamily="-84" charset="-128"/>
              <a:cs typeface="MS PGothic" pitchFamily="-84" charset="-128"/>
            </a:endParaRPr>
          </a:p>
        </p:txBody>
      </p:sp>
      <p:sp>
        <p:nvSpPr>
          <p:cNvPr id="45060" name="Slide Number Placeholder 3"/>
          <p:cNvSpPr>
            <a:spLocks noGrp="1"/>
          </p:cNvSpPr>
          <p:nvPr>
            <p:ph type="sldNum" sz="quarter" idx="5"/>
          </p:nvPr>
        </p:nvSpPr>
        <p:spPr>
          <a:noFill/>
        </p:spPr>
        <p:txBody>
          <a:bodyPr/>
          <a:lstStyle/>
          <a:p>
            <a:fld id="{8F0F9CE9-196C-B34C-B983-8427C7B37080}" type="slidenum">
              <a:rPr lang="en-AU" smtClean="0">
                <a:latin typeface="Arial" panose="020B0604020202020204" pitchFamily="34" charset="0"/>
              </a:rPr>
            </a:fld>
            <a:endParaRPr lang="en-AU" dirty="0" smtClean="0">
              <a:latin typeface="Arial" panose="020B0604020202020204" pitchFamily="34"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Image Placeholder 1"/>
          <p:cNvSpPr>
            <a:spLocks noGrp="1" noRot="1" noChangeAspect="1"/>
          </p:cNvSpPr>
          <p:nvPr>
            <p:ph type="sldImg"/>
          </p:nvPr>
        </p:nvSpPr>
        <p:spPr/>
      </p:sp>
      <p:sp>
        <p:nvSpPr>
          <p:cNvPr id="47107" name="Notes Placeholder 2"/>
          <p:cNvSpPr>
            <a:spLocks noGrp="1"/>
          </p:cNvSpPr>
          <p:nvPr>
            <p:ph type="body" idx="1"/>
          </p:nvPr>
        </p:nvSpPr>
        <p:spPr>
          <a:noFill/>
        </p:spPr>
        <p:txBody>
          <a:bodyPr/>
          <a:lstStyle/>
          <a:p>
            <a:r>
              <a:rPr lang="en-US" sz="1200" kern="1200" baseline="0" dirty="0" smtClean="0">
                <a:solidFill>
                  <a:schemeClr val="tx1"/>
                </a:solidFill>
                <a:latin typeface="Arial" panose="020B0604020202020204" pitchFamily="34" charset="0"/>
                <a:ea typeface="MS PGothic" pitchFamily="-84" charset="-128"/>
                <a:cs typeface="MS PGothic" pitchFamily="-84" charset="-128"/>
              </a:rPr>
              <a:t> During the key management phase, a variety of cryptographic keys are generated</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and distributed to STAs. There are two types of keys: pairwise keys used for communication</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between an STA and an AP and group keys used for multicast communication.</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Figure 18.9, based on [FRAN07], shows the two key hierarchies.</a:t>
            </a:r>
            <a:endParaRPr lang="en-US" dirty="0" smtClean="0">
              <a:latin typeface="Arial" panose="020B0604020202020204" pitchFamily="34" charset="0"/>
              <a:ea typeface="MS PGothic" pitchFamily="-84" charset="-128"/>
              <a:cs typeface="MS PGothic" pitchFamily="-84" charset="-128"/>
            </a:endParaRPr>
          </a:p>
        </p:txBody>
      </p:sp>
      <p:sp>
        <p:nvSpPr>
          <p:cNvPr id="47108" name="Slide Number Placeholder 3"/>
          <p:cNvSpPr>
            <a:spLocks noGrp="1"/>
          </p:cNvSpPr>
          <p:nvPr>
            <p:ph type="sldNum" sz="quarter" idx="5"/>
          </p:nvPr>
        </p:nvSpPr>
        <p:spPr>
          <a:noFill/>
        </p:spPr>
        <p:txBody>
          <a:bodyPr/>
          <a:lstStyle/>
          <a:p>
            <a:fld id="{7C9FE578-F067-5D4B-9A66-EBF10739A99C}" type="slidenum">
              <a:rPr lang="en-AU" smtClean="0">
                <a:latin typeface="Arial" panose="020B0604020202020204" pitchFamily="34" charset="0"/>
              </a:rPr>
            </a:fld>
            <a:endParaRPr lang="en-AU" dirty="0" smtClean="0">
              <a:latin typeface="Arial" panose="020B0604020202020204" pitchFamily="34"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Arial" panose="020B0604020202020204" pitchFamily="34" charset="0"/>
                <a:ea typeface="MS PGothic" pitchFamily="-84" charset="-128"/>
                <a:cs typeface="MS PGothic" pitchFamily="-84" charset="-128"/>
              </a:rPr>
              <a:t> Table 18.3 defines the individual keys.</a:t>
            </a:r>
            <a:endParaRPr lang="en-US" dirty="0"/>
          </a:p>
        </p:txBody>
      </p:sp>
      <p:sp>
        <p:nvSpPr>
          <p:cNvPr id="4" name="Slide Number Placeholder 3"/>
          <p:cNvSpPr>
            <a:spLocks noGrp="1"/>
          </p:cNvSpPr>
          <p:nvPr>
            <p:ph type="sldNum" sz="quarter" idx="10"/>
          </p:nvPr>
        </p:nvSpPr>
        <p:spPr/>
        <p:txBody>
          <a:bodyPr/>
          <a:lstStyle/>
          <a:p>
            <a:pPr>
              <a:defRPr/>
            </a:pPr>
            <a:fld id="{A597342B-8AE1-B34D-BBA5-CCBFD7D5E8F6}" type="slidenum">
              <a:rPr lang="en-AU" smtClean="0"/>
            </a:fld>
            <a:endParaRPr lang="en-AU"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Arial" panose="020B0604020202020204" pitchFamily="34" charset="0"/>
                <a:ea typeface="MS PGothic" pitchFamily="-84" charset="-128"/>
                <a:cs typeface="MS PGothic" pitchFamily="-84" charset="-128"/>
              </a:rPr>
              <a:t>Pairwise keys are used for communication between a pair of devices,</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typically between an STA and an AP. These keys form a hierarchy beginning</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with a master key from which other keys are derived dynamically and used for a</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limited period of time.</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At the top level of the hierarchy are two possibilities. A pre-shared key (PSK)</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 is a secret key shared by the AP and a STA and installed in some fashion outside</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the scope of IEEE 802.11i. The other alternative is the master session key (MSK) ,</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also known as the AAAK, which is generated using the IEEE 802.1X protocol during</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the authentication phase, as described previously. The actual method of key</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generation depends on the details of the authentication protocol used. In either case</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(PSK or MSK), there is a unique key shared by the AP with each STA with which</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it communicates. All the other keys derived from this master key are also unique</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between an AP and an STA. Thus, each STA, at any time, has one set of keys, as</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depicted in the hierarchy of Figure 18.9a, while the AP has one set of such keys for</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each of its STAs.</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The pairwise master key (PMK)  is derived from the master key. If a PSK is</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used, then the PSK is used as the PMK; if a MSK is used, then the PMK is derived</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from the MSK by truncation (if necessary). By the end of the authentication phase,</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marked by the 802.1X EAP Success message (Figure 18.8), both the AP and the</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STA have a copy of their shared PMK.</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The PMK is used to generate the pairwise transient key (PTK) , which in fact</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consists of three keys to be used for communication between an STA and AP after</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they have been mutually authenticated. To derive the PTK, the HMAC-SHA-1</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function is applied to the PMK, the MAC addresses of the STA and AP, and nonces</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generated when needed. Using the STA and AP addresses in the generation of the</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PTK provides protection against session hijacking and impersonation; using nonces</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provides additional random keying material.</a:t>
            </a:r>
            <a:endParaRPr lang="en-US" dirty="0"/>
          </a:p>
        </p:txBody>
      </p:sp>
      <p:sp>
        <p:nvSpPr>
          <p:cNvPr id="4" name="Slide Number Placeholder 3"/>
          <p:cNvSpPr>
            <a:spLocks noGrp="1"/>
          </p:cNvSpPr>
          <p:nvPr>
            <p:ph type="sldNum" sz="quarter" idx="10"/>
          </p:nvPr>
        </p:nvSpPr>
        <p:spPr/>
        <p:txBody>
          <a:bodyPr/>
          <a:lstStyle/>
          <a:p>
            <a:pPr>
              <a:defRPr/>
            </a:pPr>
            <a:fld id="{A597342B-8AE1-B34D-BBA5-CCBFD7D5E8F6}" type="slidenum">
              <a:rPr lang="en-AU" smtClean="0"/>
            </a:fld>
            <a:endParaRPr lang="en-AU"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Arial" panose="020B0604020202020204" pitchFamily="34" charset="0"/>
                <a:ea typeface="MS PGothic" pitchFamily="-84" charset="-128"/>
                <a:cs typeface="MS PGothic" pitchFamily="-84" charset="-128"/>
              </a:rPr>
              <a:t> In simple terms, the wireless environment consists of three components that</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provide point of attack (Figure 18.1). The wireless client can be a cell phone, a</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Wi-Fi–enabled laptop or tablet, a wireless sensor, a Bluetooth device, and so on.</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The wireless access point provides a connection to the network or service. Examples</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of access points are cell towers, Wi-Fi hotspots, and wireless access points to wired</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local or wide area networks. The transmission medium, which carries the radio</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waves for data transfer, is also a source of vulnerability.</a:t>
            </a:r>
            <a:endParaRPr lang="en-US" dirty="0"/>
          </a:p>
        </p:txBody>
      </p:sp>
      <p:sp>
        <p:nvSpPr>
          <p:cNvPr id="4" name="Slide Number Placeholder 3"/>
          <p:cNvSpPr>
            <a:spLocks noGrp="1"/>
          </p:cNvSpPr>
          <p:nvPr>
            <p:ph type="sldNum" sz="quarter" idx="10"/>
          </p:nvPr>
        </p:nvSpPr>
        <p:spPr/>
        <p:txBody>
          <a:bodyPr/>
          <a:lstStyle/>
          <a:p>
            <a:pPr>
              <a:defRPr/>
            </a:pPr>
            <a:fld id="{A597342B-8AE1-B34D-BBA5-CCBFD7D5E8F6}" type="slidenum">
              <a:rPr lang="en-AU" smtClean="0"/>
            </a:fld>
            <a:endParaRPr lang="en-AU"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Arial" panose="020B0604020202020204" pitchFamily="34" charset="0"/>
                <a:ea typeface="MS PGothic" pitchFamily="-84" charset="-128"/>
                <a:cs typeface="MS PGothic" pitchFamily="-84" charset="-128"/>
              </a:rPr>
              <a:t> The three parts of the PTK are as follows.</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 EAP Over LAN (EAPOL) Key Confirmation Key (EAPOL-KCK): Supports</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the integrity and data origin authenticity of STA-to-AP control frames during</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 operational setup of an RSN. It also performs an access control function:</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proof-of-possession of the PMK. An entity that possesses the PMK is authorized</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to use the link.</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 EAPOL Key Encryption Key (EAPOL-KEK):  Protects the confidentiality of</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keys and other data during some RSN association procedures.</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 Temporal Key (TK):  Provides the actual protection for user traffic.</a:t>
            </a:r>
            <a:endParaRPr lang="en-US" dirty="0"/>
          </a:p>
        </p:txBody>
      </p:sp>
      <p:sp>
        <p:nvSpPr>
          <p:cNvPr id="4" name="Slide Number Placeholder 3"/>
          <p:cNvSpPr>
            <a:spLocks noGrp="1"/>
          </p:cNvSpPr>
          <p:nvPr>
            <p:ph type="sldNum" sz="quarter" idx="10"/>
          </p:nvPr>
        </p:nvSpPr>
        <p:spPr/>
        <p:txBody>
          <a:bodyPr/>
          <a:lstStyle/>
          <a:p>
            <a:pPr>
              <a:defRPr/>
            </a:pPr>
            <a:fld id="{A597342B-8AE1-B34D-BBA5-CCBFD7D5E8F6}" type="slidenum">
              <a:rPr lang="en-AU" smtClean="0"/>
            </a:fld>
            <a:endParaRPr lang="en-AU"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Arial" panose="020B0604020202020204" pitchFamily="34" charset="0"/>
                <a:ea typeface="MS PGothic" pitchFamily="-84" charset="-128"/>
                <a:cs typeface="MS PGothic" pitchFamily="-84" charset="-128"/>
              </a:rPr>
              <a:t> Group keys are used for multicast communication in which one STA</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sends </a:t>
            </a:r>
            <a:r>
              <a:rPr lang="en-US" sz="1200" kern="1200" baseline="0" dirty="0" err="1" smtClean="0">
                <a:solidFill>
                  <a:schemeClr val="tx1"/>
                </a:solidFill>
                <a:latin typeface="Arial" panose="020B0604020202020204" pitchFamily="34" charset="0"/>
                <a:ea typeface="MS PGothic" pitchFamily="-84" charset="-128"/>
                <a:cs typeface="MS PGothic" pitchFamily="-84" charset="-128"/>
              </a:rPr>
              <a:t>MPDUs</a:t>
            </a:r>
            <a:r>
              <a:rPr lang="en-US" sz="1200" kern="1200" baseline="0" dirty="0" smtClean="0">
                <a:solidFill>
                  <a:schemeClr val="tx1"/>
                </a:solidFill>
                <a:latin typeface="Arial" panose="020B0604020202020204" pitchFamily="34" charset="0"/>
                <a:ea typeface="MS PGothic" pitchFamily="-84" charset="-128"/>
                <a:cs typeface="MS PGothic" pitchFamily="-84" charset="-128"/>
              </a:rPr>
              <a:t> to multiple STAs. At the top level of the group key hierarchy is the</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group master key (GMK) . The GMK is a key-generating key used with other inputs</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 to derive the group temporal key (GTK) . Unlike the PTK, which is generated using</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material from both AP and STA, the GTK is generated by the AP and transmitted</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to its associated STAs. Exactly how this GTK is generated is undefined. IEEE</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802.11i, however, requires that its value is computationally indistinguishable from</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random. The GTK is distributed securely using the pairwise keys that are already</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established. The GTK is changed every time a device leaves the network.</a:t>
            </a:r>
            <a:endParaRPr lang="en-US" dirty="0"/>
          </a:p>
        </p:txBody>
      </p:sp>
      <p:sp>
        <p:nvSpPr>
          <p:cNvPr id="4" name="Slide Number Placeholder 3"/>
          <p:cNvSpPr>
            <a:spLocks noGrp="1"/>
          </p:cNvSpPr>
          <p:nvPr>
            <p:ph type="sldNum" sz="quarter" idx="10"/>
          </p:nvPr>
        </p:nvSpPr>
        <p:spPr/>
        <p:txBody>
          <a:bodyPr/>
          <a:lstStyle/>
          <a:p>
            <a:pPr>
              <a:defRPr/>
            </a:pPr>
            <a:fld id="{A597342B-8AE1-B34D-BBA5-CCBFD7D5E8F6}" type="slidenum">
              <a:rPr lang="en-AU" smtClean="0"/>
            </a:fld>
            <a:endParaRPr lang="en-AU"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Arial" panose="020B0604020202020204" pitchFamily="34" charset="0"/>
                <a:ea typeface="MS PGothic" pitchFamily="-84" charset="-128"/>
                <a:cs typeface="MS PGothic" pitchFamily="-84" charset="-128"/>
              </a:rPr>
              <a:t> The upper part of Figure 18.10 shows the MPDU</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exchange</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for distributing pairwise keys. This exchange is known as the 4-way handshake .</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The STA and AP use this handshake to confirm the existence of the PMK,</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verify the selection of the cipher suite, and derive a fresh PTK for the following data</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session.</a:t>
            </a:r>
            <a:endParaRPr lang="en-US" dirty="0"/>
          </a:p>
        </p:txBody>
      </p:sp>
      <p:sp>
        <p:nvSpPr>
          <p:cNvPr id="4" name="Slide Number Placeholder 3"/>
          <p:cNvSpPr>
            <a:spLocks noGrp="1"/>
          </p:cNvSpPr>
          <p:nvPr>
            <p:ph type="sldNum" sz="quarter" idx="10"/>
          </p:nvPr>
        </p:nvSpPr>
        <p:spPr/>
        <p:txBody>
          <a:bodyPr/>
          <a:lstStyle/>
          <a:p>
            <a:pPr>
              <a:defRPr/>
            </a:pPr>
            <a:fld id="{A597342B-8AE1-B34D-BBA5-CCBFD7D5E8F6}" type="slidenum">
              <a:rPr lang="en-AU" smtClean="0"/>
            </a:fld>
            <a:endParaRPr lang="en-AU"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lide Image Placeholder 1"/>
          <p:cNvSpPr>
            <a:spLocks noGrp="1" noRot="1" noChangeAspect="1"/>
          </p:cNvSpPr>
          <p:nvPr>
            <p:ph type="sldImg"/>
          </p:nvPr>
        </p:nvSpPr>
        <p:spPr/>
      </p:sp>
      <p:sp>
        <p:nvSpPr>
          <p:cNvPr id="49155" name="Notes Placeholder 2"/>
          <p:cNvSpPr>
            <a:spLocks noGrp="1"/>
          </p:cNvSpPr>
          <p:nvPr>
            <p:ph type="body" idx="1"/>
          </p:nvPr>
        </p:nvSpPr>
        <p:spPr>
          <a:noFill/>
        </p:spPr>
        <p:txBody>
          <a:bodyPr/>
          <a:lstStyle/>
          <a:p>
            <a:r>
              <a:rPr lang="en-US" sz="1200" kern="1200" baseline="0" dirty="0" smtClean="0">
                <a:solidFill>
                  <a:schemeClr val="tx1"/>
                </a:solidFill>
                <a:latin typeface="Arial" panose="020B0604020202020204" pitchFamily="34" charset="0"/>
                <a:ea typeface="MS PGothic" pitchFamily="-84" charset="-128"/>
                <a:cs typeface="MS PGothic" pitchFamily="-84" charset="-128"/>
              </a:rPr>
              <a:t>IEEE 802.11i defines two schemes for protecting data transmitted in 802.11 MPDUs:</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the Temporal Key Integrity Protocol (TKIP), and the Counter Mode-CBC MAC</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Protocol (CCMP).</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TKIP is designed to require only software changes to devices that are implemented</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with the older wireless LAN security approach called Wired Equivalent</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Privacy (WEP). TKIP provides two services:</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 Message integrity:  TKIP adds a message integrity code (MIC) to the 802.11</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MAC frame after the data field. The MIC is generated by an algorithm, called</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Michael, that computes a 64-bit value using as input the source and destination</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MAC address values and the Data field, plus key material.</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 Data confidentiality:  Data confidentiality is provided by encrypting the</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MPDU plus MIC value using RC4.</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The 256-bit TK (Figure 18.9) is employed as follows. Two 64-bit keys are used</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with the Michael message digest algorithm to produce a message integrity code.</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One key is used to protect STA-to-AP messages, and the other key is used to protect</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AP-to-STA messages. The remaining 128 bits are truncated to generate the</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RC4 key used to encrypt the transmitted data.</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For additional protection, a monotonically increasing TKIP sequence counter</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(TSC) is assigned to each frame. The TSC serves two purposes. First, the TSC is</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included with each MPDU and is protected by the MIC to protect against replay</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attacks. Second, the TSC is combined with the session TK to produce a dynamic encryption</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key that changes with each transmitted MPDU, thus making cryptanalysis</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more difficult.</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CCMP is intended for newer IEEE 802.11 devices that are equipped with</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the hardware to support this scheme. As with TKIP, CCMP provides two services:</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 Message integrity:  CCMP uses the cipher block chaining message authentication</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code (CBC-MAC), described in Chapter 12.</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endParaRPr lang="en-US" dirty="0" smtClean="0">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 Data confidentiality: CCMP uses the CTR block cipher mode of operation</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with AES for encryption. CTR is described in Chapter 6.</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The same 128-bit AES key is used for both integrity and confidentiality.</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The scheme uses a 48-bit packet number to construct a nonce to prevent replay</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attacks.</a:t>
            </a:r>
            <a:endParaRPr lang="en-US" dirty="0" smtClean="0">
              <a:latin typeface="Arial" panose="020B0604020202020204" pitchFamily="34" charset="0"/>
              <a:ea typeface="MS PGothic" pitchFamily="-84" charset="-128"/>
              <a:cs typeface="MS PGothic" pitchFamily="-84" charset="-128"/>
            </a:endParaRPr>
          </a:p>
        </p:txBody>
      </p:sp>
      <p:sp>
        <p:nvSpPr>
          <p:cNvPr id="49156" name="Slide Number Placeholder 3"/>
          <p:cNvSpPr>
            <a:spLocks noGrp="1"/>
          </p:cNvSpPr>
          <p:nvPr>
            <p:ph type="sldNum" sz="quarter" idx="5"/>
          </p:nvPr>
        </p:nvSpPr>
        <p:spPr>
          <a:noFill/>
        </p:spPr>
        <p:txBody>
          <a:bodyPr/>
          <a:lstStyle/>
          <a:p>
            <a:fld id="{BA64CDF1-9222-E94F-8FB8-5D3901441C02}" type="slidenum">
              <a:rPr lang="en-AU" smtClean="0">
                <a:latin typeface="Arial" panose="020B0604020202020204" pitchFamily="34" charset="0"/>
              </a:rPr>
            </a:fld>
            <a:endParaRPr lang="en-AU" dirty="0" smtClean="0">
              <a:latin typeface="Arial" panose="020B0604020202020204" pitchFamily="34"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sz="1200" kern="1200" baseline="0" dirty="0" smtClean="0">
                <a:solidFill>
                  <a:schemeClr val="tx1"/>
                </a:solidFill>
                <a:latin typeface="Arial" panose="020B0604020202020204" pitchFamily="34" charset="0"/>
                <a:ea typeface="MS PGothic" pitchFamily="-84" charset="-128"/>
                <a:cs typeface="MS PGothic" pitchFamily="-84" charset="-128"/>
              </a:rPr>
              <a:t> At a number of places in the IEEE 802.11i scheme, a pseudorandom function (PRF)</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is used. For example, it is used to generate nonces, to expand pairwise keys, and</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to generate the GTK. Best security practice dictates that different pseudorandom</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number streams be used for these different purposes. However, for implementation</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efficiency, we would like to rely on a single pseudorandom number generator</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function.</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The PRF is built on the use of HMAC-SHA-1 to generate a pseudorandom</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bit stream. Recall that HMAC-SHA-1 takes a message (block of data) and a key of</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length at least 160 bits and produces a 160-bit hash value. SHA-1 has the property</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that the change of a single bit of the input produces a new hash value with no apparent</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connection to the preceding hash value. This property is the basis for pseudorandom</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number generation.</a:t>
            </a:r>
            <a:endParaRPr lang="en-US" dirty="0"/>
          </a:p>
        </p:txBody>
      </p:sp>
      <p:sp>
        <p:nvSpPr>
          <p:cNvPr id="4" name="Slide Number Placeholder 3"/>
          <p:cNvSpPr>
            <a:spLocks noGrp="1"/>
          </p:cNvSpPr>
          <p:nvPr>
            <p:ph type="sldNum" sz="quarter" idx="10"/>
          </p:nvPr>
        </p:nvSpPr>
        <p:spPr/>
        <p:txBody>
          <a:bodyPr/>
          <a:lstStyle/>
          <a:p>
            <a:pPr>
              <a:defRPr/>
            </a:pPr>
            <a:fld id="{A597342B-8AE1-B34D-BBA5-CCBFD7D5E8F6}" type="slidenum">
              <a:rPr lang="en-AU" smtClean="0"/>
            </a:fld>
            <a:endParaRPr lang="en-AU"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Arial" panose="020B0604020202020204" pitchFamily="34" charset="0"/>
                <a:ea typeface="MS PGothic" pitchFamily="-84" charset="-128"/>
                <a:cs typeface="MS PGothic" pitchFamily="-84" charset="-128"/>
              </a:rPr>
              <a:t> Figure 18.11 illustrates the </a:t>
            </a:r>
            <a:r>
              <a:rPr lang="en-US" sz="1200" b="0" kern="1200" baseline="0" dirty="0" smtClean="0">
                <a:solidFill>
                  <a:schemeClr val="tx1"/>
                </a:solidFill>
                <a:latin typeface="Arial" panose="020B0604020202020204" pitchFamily="34" charset="0"/>
                <a:ea typeface="MS PGothic" pitchFamily="-84" charset="-128"/>
                <a:cs typeface="MS PGothic" pitchFamily="-84" charset="-128"/>
              </a:rPr>
              <a:t>function PRF(K , A , B , Len ).</a:t>
            </a:r>
            <a:endParaRPr lang="en-US" b="0" dirty="0"/>
          </a:p>
        </p:txBody>
      </p:sp>
      <p:sp>
        <p:nvSpPr>
          <p:cNvPr id="4" name="Slide Number Placeholder 3"/>
          <p:cNvSpPr>
            <a:spLocks noGrp="1"/>
          </p:cNvSpPr>
          <p:nvPr>
            <p:ph type="sldNum" sz="quarter" idx="10"/>
          </p:nvPr>
        </p:nvSpPr>
        <p:spPr/>
        <p:txBody>
          <a:bodyPr/>
          <a:lstStyle/>
          <a:p>
            <a:pPr>
              <a:defRPr/>
            </a:pPr>
            <a:fld id="{A597342B-8AE1-B34D-BBA5-CCBFD7D5E8F6}" type="slidenum">
              <a:rPr lang="en-AU" smtClean="0"/>
            </a:fld>
            <a:endParaRPr lang="en-AU"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1031"/>
          <p:cNvSpPr>
            <a:spLocks noGrp="1" noChangeArrowheads="1"/>
          </p:cNvSpPr>
          <p:nvPr>
            <p:ph type="sldNum" sz="quarter" idx="5"/>
          </p:nvPr>
        </p:nvSpPr>
        <p:spPr>
          <a:noFill/>
        </p:spPr>
        <p:txBody>
          <a:bodyPr/>
          <a:lstStyle/>
          <a:p>
            <a:fld id="{54E00952-26B8-2D46-8289-C5E560322778}" type="slidenum">
              <a:rPr lang="en-AU">
                <a:latin typeface="Arial" panose="020B0604020202020204" pitchFamily="34" charset="0"/>
              </a:rPr>
            </a:fld>
            <a:endParaRPr lang="en-AU" dirty="0">
              <a:latin typeface="Arial" panose="020B0604020202020204" pitchFamily="34" charset="0"/>
            </a:endParaRPr>
          </a:p>
        </p:txBody>
      </p:sp>
      <p:sp>
        <p:nvSpPr>
          <p:cNvPr id="57347" name="Rectangle 2"/>
          <p:cNvSpPr>
            <a:spLocks noGrp="1" noRot="1" noChangeAspect="1" noChangeArrowheads="1" noTextEdit="1"/>
          </p:cNvSpPr>
          <p:nvPr>
            <p:ph type="sldImg"/>
          </p:nvPr>
        </p:nvSpPr>
        <p:spPr/>
      </p:sp>
      <p:sp>
        <p:nvSpPr>
          <p:cNvPr id="57348" name="Rectangle 3"/>
          <p:cNvSpPr>
            <a:spLocks noGrp="1" noChangeArrowheads="1"/>
          </p:cNvSpPr>
          <p:nvPr>
            <p:ph type="body" idx="1"/>
          </p:nvPr>
        </p:nvSpPr>
        <p:spPr>
          <a:noFill/>
        </p:spPr>
        <p:txBody>
          <a:bodyPr/>
          <a:lstStyle/>
          <a:p>
            <a:pPr eaLnBrk="1" hangingPunct="1"/>
            <a:r>
              <a:rPr lang="en-US" dirty="0">
                <a:latin typeface="Arial" panose="020B0604020202020204" pitchFamily="34" charset="0"/>
                <a:ea typeface="MS PGothic" pitchFamily="-84" charset="-128"/>
                <a:cs typeface="MS PGothic" pitchFamily="-84" charset="-128"/>
              </a:rPr>
              <a:t>Chapter</a:t>
            </a:r>
            <a:r>
              <a:rPr lang="en-US" dirty="0" smtClean="0">
                <a:latin typeface="Arial" panose="020B0604020202020204" pitchFamily="34" charset="0"/>
                <a:ea typeface="MS PGothic" pitchFamily="-84" charset="-128"/>
                <a:cs typeface="MS PGothic" pitchFamily="-84" charset="-128"/>
              </a:rPr>
              <a:t> 18 </a:t>
            </a:r>
            <a:r>
              <a:rPr lang="en-US" dirty="0">
                <a:latin typeface="Arial" panose="020B0604020202020204" pitchFamily="34" charset="0"/>
                <a:ea typeface="MS PGothic" pitchFamily="-84" charset="-128"/>
                <a:cs typeface="MS PGothic" pitchFamily="-84" charset="-128"/>
              </a:rPr>
              <a:t>summary.</a:t>
            </a:r>
            <a:endParaRPr lang="en-US" dirty="0">
              <a:latin typeface="Arial" panose="020B0604020202020204" pitchFamily="34" charset="0"/>
              <a:ea typeface="MS PGothic" pitchFamily="-84" charset="-128"/>
              <a:cs typeface="MS PGothic" pitchFamily="-84" charset="-128"/>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sz="1200" b="0" kern="1200" baseline="0" dirty="0" smtClean="0">
                <a:solidFill>
                  <a:schemeClr val="tx1"/>
                </a:solidFill>
                <a:latin typeface="Arial" panose="020B0604020202020204" pitchFamily="34" charset="0"/>
                <a:ea typeface="MS PGothic" pitchFamily="-84" charset="-128"/>
                <a:cs typeface="MS PGothic" pitchFamily="-84" charset="-128"/>
              </a:rPr>
              <a:t>[CHOI08] lists the following security threats to wireless networks:</a:t>
            </a:r>
            <a:endParaRPr lang="en-US" sz="1200" b="0" kern="1200" baseline="0" dirty="0" smtClean="0">
              <a:solidFill>
                <a:schemeClr val="tx1"/>
              </a:solidFill>
              <a:latin typeface="Arial" panose="020B0604020202020204" pitchFamily="34" charset="0"/>
              <a:ea typeface="MS PGothic" pitchFamily="-84" charset="-128"/>
              <a:cs typeface="MS PGothic" pitchFamily="-84" charset="-128"/>
            </a:endParaRPr>
          </a:p>
          <a:p>
            <a:endParaRPr lang="en-US" sz="1200" b="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b="0" kern="1200" baseline="0" dirty="0" smtClean="0">
                <a:solidFill>
                  <a:schemeClr val="tx1"/>
                </a:solidFill>
                <a:latin typeface="Arial" panose="020B0604020202020204" pitchFamily="34" charset="0"/>
                <a:ea typeface="MS PGothic" pitchFamily="-84" charset="-128"/>
                <a:cs typeface="MS PGothic" pitchFamily="-84" charset="-128"/>
              </a:rPr>
              <a:t>• Accidental association: Company wireless LANs or wireless access points to</a:t>
            </a:r>
            <a:endParaRPr lang="en-US" sz="1200" b="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b="0" kern="1200" baseline="0" dirty="0" smtClean="0">
                <a:solidFill>
                  <a:schemeClr val="tx1"/>
                </a:solidFill>
                <a:latin typeface="Arial" panose="020B0604020202020204" pitchFamily="34" charset="0"/>
                <a:ea typeface="MS PGothic" pitchFamily="-84" charset="-128"/>
                <a:cs typeface="MS PGothic" pitchFamily="-84" charset="-128"/>
              </a:rPr>
              <a:t>wired LANs in close proximity (e.g., in the same or neighboring buildings)</a:t>
            </a:r>
            <a:endParaRPr lang="en-US" sz="1200" b="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b="0" kern="1200" baseline="0" dirty="0" smtClean="0">
                <a:solidFill>
                  <a:schemeClr val="tx1"/>
                </a:solidFill>
                <a:latin typeface="Arial" panose="020B0604020202020204" pitchFamily="34" charset="0"/>
                <a:ea typeface="MS PGothic" pitchFamily="-84" charset="-128"/>
                <a:cs typeface="MS PGothic" pitchFamily="-84" charset="-128"/>
              </a:rPr>
              <a:t>may create overlapping transmission ranges. A user intending to connect to</a:t>
            </a:r>
            <a:endParaRPr lang="en-US" sz="1200" b="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b="0" kern="1200" baseline="0" dirty="0" smtClean="0">
                <a:solidFill>
                  <a:schemeClr val="tx1"/>
                </a:solidFill>
                <a:latin typeface="Arial" panose="020B0604020202020204" pitchFamily="34" charset="0"/>
                <a:ea typeface="MS PGothic" pitchFamily="-84" charset="-128"/>
                <a:cs typeface="MS PGothic" pitchFamily="-84" charset="-128"/>
              </a:rPr>
              <a:t>one LAN may unintentionally lock on to a wireless access point from a neighboring</a:t>
            </a:r>
            <a:endParaRPr lang="en-US" sz="1200" b="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b="0" kern="1200" baseline="0" dirty="0" smtClean="0">
                <a:solidFill>
                  <a:schemeClr val="tx1"/>
                </a:solidFill>
                <a:latin typeface="Arial" panose="020B0604020202020204" pitchFamily="34" charset="0"/>
                <a:ea typeface="MS PGothic" pitchFamily="-84" charset="-128"/>
                <a:cs typeface="MS PGothic" pitchFamily="-84" charset="-128"/>
              </a:rPr>
              <a:t>network. Although the security breach is accidental, it nevertheless exposes</a:t>
            </a:r>
            <a:endParaRPr lang="en-US" sz="1200" b="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b="0" kern="1200" baseline="0" dirty="0" smtClean="0">
                <a:solidFill>
                  <a:schemeClr val="tx1"/>
                </a:solidFill>
                <a:latin typeface="Arial" panose="020B0604020202020204" pitchFamily="34" charset="0"/>
                <a:ea typeface="MS PGothic" pitchFamily="-84" charset="-128"/>
                <a:cs typeface="MS PGothic" pitchFamily="-84" charset="-128"/>
              </a:rPr>
              <a:t>resources of one LAN to the accidental user.</a:t>
            </a:r>
            <a:endParaRPr lang="en-US" sz="1200" b="0" kern="1200" baseline="0" dirty="0" smtClean="0">
              <a:solidFill>
                <a:schemeClr val="tx1"/>
              </a:solidFill>
              <a:latin typeface="Arial" panose="020B0604020202020204" pitchFamily="34" charset="0"/>
              <a:ea typeface="MS PGothic" pitchFamily="-84" charset="-128"/>
              <a:cs typeface="MS PGothic" pitchFamily="-84" charset="-128"/>
            </a:endParaRPr>
          </a:p>
          <a:p>
            <a:endParaRPr lang="en-US" sz="1200" b="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b="0" kern="1200" baseline="0" dirty="0" smtClean="0">
                <a:solidFill>
                  <a:schemeClr val="tx1"/>
                </a:solidFill>
                <a:latin typeface="Arial" panose="020B0604020202020204" pitchFamily="34" charset="0"/>
                <a:ea typeface="MS PGothic" pitchFamily="-84" charset="-128"/>
                <a:cs typeface="MS PGothic" pitchFamily="-84" charset="-128"/>
              </a:rPr>
              <a:t>• Malicious association: In this situation, a wireless device is configured to appear</a:t>
            </a:r>
            <a:endParaRPr lang="en-US" sz="1200" b="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b="0" kern="1200" baseline="0" dirty="0" smtClean="0">
                <a:solidFill>
                  <a:schemeClr val="tx1"/>
                </a:solidFill>
                <a:latin typeface="Arial" panose="020B0604020202020204" pitchFamily="34" charset="0"/>
                <a:ea typeface="MS PGothic" pitchFamily="-84" charset="-128"/>
                <a:cs typeface="MS PGothic" pitchFamily="-84" charset="-128"/>
              </a:rPr>
              <a:t>to be a legitimate access point, enabling the operator to steal passwords</a:t>
            </a:r>
            <a:endParaRPr lang="en-US" sz="1200" b="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b="0" kern="1200" baseline="0" dirty="0" smtClean="0">
                <a:solidFill>
                  <a:schemeClr val="tx1"/>
                </a:solidFill>
                <a:latin typeface="Arial" panose="020B0604020202020204" pitchFamily="34" charset="0"/>
                <a:ea typeface="MS PGothic" pitchFamily="-84" charset="-128"/>
                <a:cs typeface="MS PGothic" pitchFamily="-84" charset="-128"/>
              </a:rPr>
              <a:t>from legitimate users and then penetrate a wired network through a legitimate</a:t>
            </a:r>
            <a:endParaRPr lang="en-US" sz="1200" b="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b="0" kern="1200" baseline="0" dirty="0" smtClean="0">
                <a:solidFill>
                  <a:schemeClr val="tx1"/>
                </a:solidFill>
                <a:latin typeface="Arial" panose="020B0604020202020204" pitchFamily="34" charset="0"/>
                <a:ea typeface="MS PGothic" pitchFamily="-84" charset="-128"/>
                <a:cs typeface="MS PGothic" pitchFamily="-84" charset="-128"/>
              </a:rPr>
              <a:t>wireless access point.</a:t>
            </a:r>
            <a:endParaRPr lang="en-US" sz="1200" b="0" kern="1200" baseline="0" dirty="0" smtClean="0">
              <a:solidFill>
                <a:schemeClr val="tx1"/>
              </a:solidFill>
              <a:latin typeface="Arial" panose="020B0604020202020204" pitchFamily="34" charset="0"/>
              <a:ea typeface="MS PGothic" pitchFamily="-84" charset="-128"/>
              <a:cs typeface="MS PGothic" pitchFamily="-84" charset="-128"/>
            </a:endParaRPr>
          </a:p>
          <a:p>
            <a:endParaRPr lang="en-US" sz="1200" b="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b="0" kern="1200" baseline="0" dirty="0" smtClean="0">
                <a:solidFill>
                  <a:schemeClr val="tx1"/>
                </a:solidFill>
                <a:latin typeface="Arial" panose="020B0604020202020204" pitchFamily="34" charset="0"/>
                <a:ea typeface="MS PGothic" pitchFamily="-84" charset="-128"/>
                <a:cs typeface="MS PGothic" pitchFamily="-84" charset="-128"/>
              </a:rPr>
              <a:t>• Ad hoc networks: These are peer-to-peer networks between wireless computers</a:t>
            </a:r>
            <a:endParaRPr lang="en-US" sz="1200" b="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b="0" kern="1200" baseline="0" dirty="0" smtClean="0">
                <a:solidFill>
                  <a:schemeClr val="tx1"/>
                </a:solidFill>
                <a:latin typeface="Arial" panose="020B0604020202020204" pitchFamily="34" charset="0"/>
                <a:ea typeface="MS PGothic" pitchFamily="-84" charset="-128"/>
                <a:cs typeface="MS PGothic" pitchFamily="-84" charset="-128"/>
              </a:rPr>
              <a:t>with no access point between them. Such networks can pose a security</a:t>
            </a:r>
            <a:endParaRPr lang="en-US" sz="1200" b="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b="0" kern="1200" baseline="0" dirty="0" smtClean="0">
                <a:solidFill>
                  <a:schemeClr val="tx1"/>
                </a:solidFill>
                <a:latin typeface="Arial" panose="020B0604020202020204" pitchFamily="34" charset="0"/>
                <a:ea typeface="MS PGothic" pitchFamily="-84" charset="-128"/>
                <a:cs typeface="MS PGothic" pitchFamily="-84" charset="-128"/>
              </a:rPr>
              <a:t>threat due to a lack of a central point of control.</a:t>
            </a:r>
            <a:endParaRPr lang="en-US" sz="1200" b="0" kern="1200" baseline="0" dirty="0" smtClean="0">
              <a:solidFill>
                <a:schemeClr val="tx1"/>
              </a:solidFill>
              <a:latin typeface="Arial" panose="020B0604020202020204" pitchFamily="34" charset="0"/>
              <a:ea typeface="MS PGothic" pitchFamily="-84" charset="-128"/>
              <a:cs typeface="MS PGothic" pitchFamily="-84" charset="-128"/>
            </a:endParaRPr>
          </a:p>
          <a:p>
            <a:endParaRPr lang="en-US" sz="1200" b="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b="0" kern="1200" baseline="0" dirty="0" smtClean="0">
                <a:solidFill>
                  <a:schemeClr val="tx1"/>
                </a:solidFill>
                <a:latin typeface="Arial" panose="020B0604020202020204" pitchFamily="34" charset="0"/>
                <a:ea typeface="MS PGothic" pitchFamily="-84" charset="-128"/>
                <a:cs typeface="MS PGothic" pitchFamily="-84" charset="-128"/>
              </a:rPr>
              <a:t>• Nontraditional networks: Nontraditional networks and links, such as personal</a:t>
            </a:r>
            <a:endParaRPr lang="en-US" sz="1200" b="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b="0" kern="1200" baseline="0" dirty="0" smtClean="0">
                <a:solidFill>
                  <a:schemeClr val="tx1"/>
                </a:solidFill>
                <a:latin typeface="Arial" panose="020B0604020202020204" pitchFamily="34" charset="0"/>
                <a:ea typeface="MS PGothic" pitchFamily="-84" charset="-128"/>
                <a:cs typeface="MS PGothic" pitchFamily="-84" charset="-128"/>
              </a:rPr>
              <a:t>network Bluetooth devices, barcode readers, and handheld PDAs, pose a security</a:t>
            </a:r>
            <a:endParaRPr lang="en-US" sz="1200" b="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b="0" kern="1200" baseline="0" dirty="0" smtClean="0">
                <a:solidFill>
                  <a:schemeClr val="tx1"/>
                </a:solidFill>
                <a:latin typeface="Arial" panose="020B0604020202020204" pitchFamily="34" charset="0"/>
                <a:ea typeface="MS PGothic" pitchFamily="-84" charset="-128"/>
                <a:cs typeface="MS PGothic" pitchFamily="-84" charset="-128"/>
              </a:rPr>
              <a:t>risk in terms of both eavesdropping and spoofing.</a:t>
            </a:r>
            <a:endParaRPr lang="en-US" sz="1200" b="0" kern="1200" baseline="0" dirty="0" smtClean="0">
              <a:solidFill>
                <a:schemeClr val="tx1"/>
              </a:solidFill>
              <a:latin typeface="Arial" panose="020B0604020202020204" pitchFamily="34" charset="0"/>
              <a:ea typeface="MS PGothic" pitchFamily="-84" charset="-128"/>
              <a:cs typeface="MS PGothic" pitchFamily="-84" charset="-128"/>
            </a:endParaRPr>
          </a:p>
          <a:p>
            <a:endParaRPr lang="en-US" sz="1200" b="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 Identity theft (MAC spoofing): This occurs when an attacker is able to eavesdrop</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on network traffic and identify the MAC address of a computer with</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network privileges.</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 Man-in-the middle attacks: This type of attack is described in Chapter 10 in</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the context of the Diffie-Hellman key exchange protocol. In a broader sense,</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this attack involves persuading a user and an access point to believe that they</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are talking to each other when in fact the communication is going through an</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intermediate attacking device. Wireless networks are particularly vulnerable</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to such attacks.</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 Denial of service (DoS): This type of attack is discussed in detail in Chapter 21.</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In the context of a wireless network, a DoS attack occurs when an attacker</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continually bombards a wireless access point or some other accessible wireless</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port with various protocol messages designed to consume system resources.</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The wireless environment lends itself to this type of attack, because it is so</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easy for the attacker to direct multiple wireless messages at the target.</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 Network injection: A network injection attack targets wireless access points</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that are exposed to nonfiltered network traffic, such as routing protocol messages</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or network management messages. An example of such an attack is</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one in which bogus reconfiguration commands are used to affect routers and</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switches to degrade network performance.</a:t>
            </a:r>
            <a:endParaRPr lang="en-US" b="0" dirty="0"/>
          </a:p>
        </p:txBody>
      </p:sp>
      <p:sp>
        <p:nvSpPr>
          <p:cNvPr id="4" name="Slide Number Placeholder 3"/>
          <p:cNvSpPr>
            <a:spLocks noGrp="1"/>
          </p:cNvSpPr>
          <p:nvPr>
            <p:ph type="sldNum" sz="quarter" idx="10"/>
          </p:nvPr>
        </p:nvSpPr>
        <p:spPr/>
        <p:txBody>
          <a:bodyPr/>
          <a:lstStyle/>
          <a:p>
            <a:pPr>
              <a:defRPr/>
            </a:pPr>
            <a:fld id="{A597342B-8AE1-B34D-BBA5-CCBFD7D5E8F6}" type="slidenum">
              <a:rPr lang="en-AU" smtClean="0"/>
            </a:fld>
            <a:endParaRPr lang="en-AU"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sz="1200" kern="1200" baseline="0" dirty="0" smtClean="0">
                <a:solidFill>
                  <a:schemeClr val="tx1"/>
                </a:solidFill>
                <a:latin typeface="Arial" panose="020B0604020202020204" pitchFamily="34" charset="0"/>
                <a:ea typeface="MS PGothic" pitchFamily="-84" charset="-128"/>
                <a:cs typeface="MS PGothic" pitchFamily="-84" charset="-128"/>
              </a:rPr>
              <a:t>The principal threats to wireless transmission</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are eavesdropping, altering or inserting messages, and disruption. To deal with</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eavesdropping, two types of countermeasures are appropriate:</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 Signal-hiding techniques:  Organizations can take a number of measures to</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make it more difficult for an attacker to locate their wireless access points,</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including turning off service set identifier (SSID) broadcasting by wireless access</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points; assigning cryptic names to SSIDs; reducing signal strength to the</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lowest level that still provides requisite coverage; and locating wireless access</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points in the interior of the building, away from windows and exterior walls.</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Greater security can be achieved by the use of directional antennas and of</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signal-shielding techniques.</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 Encryption:  Encryption of all wireless transmission is effective against eavesdropping</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to the extent that the encryption keys are secured.</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The use of encryption and authentication protocols is the standard method of</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countering attempts to alter or insert transmissions.</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 The methods discussed in Chapter 21 for dealing with DoS apply to wireless</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transmissions. Organizations can also reduce the risk of unintentional DoS attacks.</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Site surveys can detect the existence of other devices using the same frequency</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 range, to help determine where to locate wireless access points. Signal strengths can</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be adjusted and shielding used in an attempt to isolate a wireless environment from</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competing nearby transmissions.</a:t>
            </a:r>
            <a:endParaRPr lang="en-US" dirty="0"/>
          </a:p>
        </p:txBody>
      </p:sp>
      <p:sp>
        <p:nvSpPr>
          <p:cNvPr id="4" name="Slide Number Placeholder 3"/>
          <p:cNvSpPr>
            <a:spLocks noGrp="1"/>
          </p:cNvSpPr>
          <p:nvPr>
            <p:ph type="sldNum" sz="quarter" idx="10"/>
          </p:nvPr>
        </p:nvSpPr>
        <p:spPr/>
        <p:txBody>
          <a:bodyPr/>
          <a:lstStyle/>
          <a:p>
            <a:pPr>
              <a:defRPr/>
            </a:pPr>
            <a:fld id="{A597342B-8AE1-B34D-BBA5-CCBFD7D5E8F6}" type="slidenum">
              <a:rPr lang="en-AU" smtClean="0"/>
            </a:fld>
            <a:endParaRPr lang="en-AU"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Arial" panose="020B0604020202020204" pitchFamily="34" charset="0"/>
                <a:ea typeface="MS PGothic" pitchFamily="-84" charset="-128"/>
                <a:cs typeface="MS PGothic" pitchFamily="-84" charset="-128"/>
              </a:rPr>
              <a:t> The main threat involving wireless access</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points is unauthorized access to the network. The principal approach for preventing</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such access is the IEEE 802.1X standard for port-based network access control. The</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standard provides an authentication mechanism for devices wishing to attach to a</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LAN or wireless network. The use of 802.1X can prevent rogue access points and</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other unauthorized devices from becoming insecure backdoors.</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Section 16.3 provides an introduction to 802.1X.</a:t>
            </a:r>
            <a:endParaRPr lang="en-US" dirty="0"/>
          </a:p>
        </p:txBody>
      </p:sp>
      <p:sp>
        <p:nvSpPr>
          <p:cNvPr id="4" name="Slide Number Placeholder 3"/>
          <p:cNvSpPr>
            <a:spLocks noGrp="1"/>
          </p:cNvSpPr>
          <p:nvPr>
            <p:ph type="sldNum" sz="quarter" idx="10"/>
          </p:nvPr>
        </p:nvSpPr>
        <p:spPr/>
        <p:txBody>
          <a:bodyPr/>
          <a:lstStyle/>
          <a:p>
            <a:pPr>
              <a:defRPr/>
            </a:pPr>
            <a:fld id="{A597342B-8AE1-B34D-BBA5-CCBFD7D5E8F6}" type="slidenum">
              <a:rPr lang="en-AU" smtClean="0"/>
            </a:fld>
            <a:endParaRPr lang="en-AU"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US" sz="1200" b="1" kern="1200" baseline="0" dirty="0" smtClean="0">
                <a:solidFill>
                  <a:schemeClr val="tx1"/>
                </a:solidFill>
                <a:latin typeface="Arial" panose="020B0604020202020204" pitchFamily="34" charset="0"/>
                <a:ea typeface="MS PGothic" pitchFamily="-84" charset="-128"/>
                <a:cs typeface="MS PGothic" pitchFamily="-84" charset="-128"/>
              </a:rPr>
              <a:t>[</a:t>
            </a:r>
            <a:r>
              <a:rPr lang="en-US" sz="1200" b="0" kern="1200" baseline="0" dirty="0" smtClean="0">
                <a:solidFill>
                  <a:schemeClr val="tx1"/>
                </a:solidFill>
                <a:latin typeface="Arial" panose="020B0604020202020204" pitchFamily="34" charset="0"/>
                <a:ea typeface="MS PGothic" pitchFamily="-84" charset="-128"/>
                <a:cs typeface="MS PGothic" pitchFamily="-84" charset="-128"/>
              </a:rPr>
              <a:t>CHOI08] recommends the following techniques for</a:t>
            </a:r>
            <a:endParaRPr lang="en-US" sz="1200" b="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b="0" kern="1200" baseline="0" dirty="0" smtClean="0">
                <a:solidFill>
                  <a:schemeClr val="tx1"/>
                </a:solidFill>
                <a:latin typeface="Arial" panose="020B0604020202020204" pitchFamily="34" charset="0"/>
                <a:ea typeface="MS PGothic" pitchFamily="-84" charset="-128"/>
                <a:cs typeface="MS PGothic" pitchFamily="-84" charset="-128"/>
              </a:rPr>
              <a:t>wireless network security:</a:t>
            </a:r>
            <a:endParaRPr lang="en-US" sz="1200" b="0" kern="1200" baseline="0" dirty="0" smtClean="0">
              <a:solidFill>
                <a:schemeClr val="tx1"/>
              </a:solidFill>
              <a:latin typeface="Arial" panose="020B0604020202020204" pitchFamily="34" charset="0"/>
              <a:ea typeface="MS PGothic" pitchFamily="-84" charset="-128"/>
              <a:cs typeface="MS PGothic" pitchFamily="-84" charset="-128"/>
            </a:endParaRPr>
          </a:p>
          <a:p>
            <a:endParaRPr lang="en-US" sz="1200" b="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b="0" kern="1200" baseline="0" dirty="0" smtClean="0">
                <a:solidFill>
                  <a:schemeClr val="tx1"/>
                </a:solidFill>
                <a:latin typeface="Arial" panose="020B0604020202020204" pitchFamily="34" charset="0"/>
                <a:ea typeface="MS PGothic" pitchFamily="-84" charset="-128"/>
                <a:cs typeface="MS PGothic" pitchFamily="-84" charset="-128"/>
              </a:rPr>
              <a:t>1. Use encryption. Wireless routers are typically equipped with built-in encryption</a:t>
            </a:r>
            <a:endParaRPr lang="en-US" sz="1200" b="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b="0" kern="1200" baseline="0" dirty="0" smtClean="0">
                <a:solidFill>
                  <a:schemeClr val="tx1"/>
                </a:solidFill>
                <a:latin typeface="Arial" panose="020B0604020202020204" pitchFamily="34" charset="0"/>
                <a:ea typeface="MS PGothic" pitchFamily="-84" charset="-128"/>
                <a:cs typeface="MS PGothic" pitchFamily="-84" charset="-128"/>
              </a:rPr>
              <a:t>mechanisms for router-to-router traffic.</a:t>
            </a:r>
            <a:endParaRPr lang="en-US" sz="1200" b="0" kern="1200" baseline="0" dirty="0" smtClean="0">
              <a:solidFill>
                <a:schemeClr val="tx1"/>
              </a:solidFill>
              <a:latin typeface="Arial" panose="020B0604020202020204" pitchFamily="34" charset="0"/>
              <a:ea typeface="MS PGothic" pitchFamily="-84" charset="-128"/>
              <a:cs typeface="MS PGothic" pitchFamily="-84" charset="-128"/>
            </a:endParaRPr>
          </a:p>
          <a:p>
            <a:endParaRPr lang="en-US" sz="1200" b="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b="0" kern="1200" baseline="0" dirty="0" smtClean="0">
                <a:solidFill>
                  <a:schemeClr val="tx1"/>
                </a:solidFill>
                <a:latin typeface="Arial" panose="020B0604020202020204" pitchFamily="34" charset="0"/>
                <a:ea typeface="MS PGothic" pitchFamily="-84" charset="-128"/>
                <a:cs typeface="MS PGothic" pitchFamily="-84" charset="-128"/>
              </a:rPr>
              <a:t>2. Use antivirus and antispyware software, and a firewall. These facilities should</a:t>
            </a:r>
            <a:endParaRPr lang="en-US" sz="1200" b="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b="0" kern="1200" baseline="0" dirty="0" smtClean="0">
                <a:solidFill>
                  <a:schemeClr val="tx1"/>
                </a:solidFill>
                <a:latin typeface="Arial" panose="020B0604020202020204" pitchFamily="34" charset="0"/>
                <a:ea typeface="MS PGothic" pitchFamily="-84" charset="-128"/>
                <a:cs typeface="MS PGothic" pitchFamily="-84" charset="-128"/>
              </a:rPr>
              <a:t>be enabled on all wireless network endpoints.</a:t>
            </a:r>
            <a:endParaRPr lang="en-US" sz="1200" b="0" kern="1200" baseline="0" dirty="0" smtClean="0">
              <a:solidFill>
                <a:schemeClr val="tx1"/>
              </a:solidFill>
              <a:latin typeface="Arial" panose="020B0604020202020204" pitchFamily="34" charset="0"/>
              <a:ea typeface="MS PGothic" pitchFamily="-84" charset="-128"/>
              <a:cs typeface="MS PGothic" pitchFamily="-84" charset="-128"/>
            </a:endParaRPr>
          </a:p>
          <a:p>
            <a:endParaRPr lang="en-US" sz="1200" b="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b="0" kern="1200" baseline="0" dirty="0" smtClean="0">
                <a:solidFill>
                  <a:schemeClr val="tx1"/>
                </a:solidFill>
                <a:latin typeface="Arial" panose="020B0604020202020204" pitchFamily="34" charset="0"/>
                <a:ea typeface="MS PGothic" pitchFamily="-84" charset="-128"/>
                <a:cs typeface="MS PGothic" pitchFamily="-84" charset="-128"/>
              </a:rPr>
              <a:t>3. Turn off identifier broadcasting. Wireless routers are typically configured to</a:t>
            </a:r>
            <a:endParaRPr lang="en-US" sz="1200" b="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b="0" kern="1200" baseline="0" dirty="0" smtClean="0">
                <a:solidFill>
                  <a:schemeClr val="tx1"/>
                </a:solidFill>
                <a:latin typeface="Arial" panose="020B0604020202020204" pitchFamily="34" charset="0"/>
                <a:ea typeface="MS PGothic" pitchFamily="-84" charset="-128"/>
                <a:cs typeface="MS PGothic" pitchFamily="-84" charset="-128"/>
              </a:rPr>
              <a:t>broadcast an identifying signal so that any device within range can learn of the</a:t>
            </a:r>
            <a:endParaRPr lang="en-US" sz="1200" b="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b="0" kern="1200" baseline="0" dirty="0" smtClean="0">
                <a:solidFill>
                  <a:schemeClr val="tx1"/>
                </a:solidFill>
                <a:latin typeface="Arial" panose="020B0604020202020204" pitchFamily="34" charset="0"/>
                <a:ea typeface="MS PGothic" pitchFamily="-84" charset="-128"/>
                <a:cs typeface="MS PGothic" pitchFamily="-84" charset="-128"/>
              </a:rPr>
              <a:t>router’s existence. If a network is configured so that authorized devices know</a:t>
            </a:r>
            <a:endParaRPr lang="en-US" sz="1200" b="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b="0" kern="1200" baseline="0" dirty="0" smtClean="0">
                <a:solidFill>
                  <a:schemeClr val="tx1"/>
                </a:solidFill>
                <a:latin typeface="Arial" panose="020B0604020202020204" pitchFamily="34" charset="0"/>
                <a:ea typeface="MS PGothic" pitchFamily="-84" charset="-128"/>
                <a:cs typeface="MS PGothic" pitchFamily="-84" charset="-128"/>
              </a:rPr>
              <a:t>the identity of routers, this capability can be disabled, so as to thwart attackers.</a:t>
            </a:r>
            <a:endParaRPr lang="en-US" sz="1200" b="0" kern="1200" baseline="0" dirty="0" smtClean="0">
              <a:solidFill>
                <a:schemeClr val="tx1"/>
              </a:solidFill>
              <a:latin typeface="Arial" panose="020B0604020202020204" pitchFamily="34" charset="0"/>
              <a:ea typeface="MS PGothic" pitchFamily="-84" charset="-128"/>
              <a:cs typeface="MS PGothic" pitchFamily="-84" charset="-128"/>
            </a:endParaRPr>
          </a:p>
          <a:p>
            <a:endParaRPr lang="en-US" sz="1200" b="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b="0" kern="1200" baseline="0" dirty="0" smtClean="0">
                <a:solidFill>
                  <a:schemeClr val="tx1"/>
                </a:solidFill>
                <a:latin typeface="Arial" panose="020B0604020202020204" pitchFamily="34" charset="0"/>
                <a:ea typeface="MS PGothic" pitchFamily="-84" charset="-128"/>
                <a:cs typeface="MS PGothic" pitchFamily="-84" charset="-128"/>
              </a:rPr>
              <a:t>4. Change the identifier on your router from the default. Again, this measure</a:t>
            </a:r>
            <a:endParaRPr lang="en-US" sz="1200" b="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b="0" kern="1200" baseline="0" dirty="0" smtClean="0">
                <a:solidFill>
                  <a:schemeClr val="tx1"/>
                </a:solidFill>
                <a:latin typeface="Arial" panose="020B0604020202020204" pitchFamily="34" charset="0"/>
                <a:ea typeface="MS PGothic" pitchFamily="-84" charset="-128"/>
                <a:cs typeface="MS PGothic" pitchFamily="-84" charset="-128"/>
              </a:rPr>
              <a:t>thwarts attackers who will attempt to gain access to a wireless network using</a:t>
            </a:r>
            <a:endParaRPr lang="en-US" sz="1200" b="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b="0" kern="1200" baseline="0" dirty="0" smtClean="0">
                <a:solidFill>
                  <a:schemeClr val="tx1"/>
                </a:solidFill>
                <a:latin typeface="Arial" panose="020B0604020202020204" pitchFamily="34" charset="0"/>
                <a:ea typeface="MS PGothic" pitchFamily="-84" charset="-128"/>
                <a:cs typeface="MS PGothic" pitchFamily="-84" charset="-128"/>
              </a:rPr>
              <a:t>default router identifiers.</a:t>
            </a:r>
            <a:endParaRPr lang="en-US" sz="1200" b="0" kern="1200" baseline="0" dirty="0" smtClean="0">
              <a:solidFill>
                <a:schemeClr val="tx1"/>
              </a:solidFill>
              <a:latin typeface="Arial" panose="020B0604020202020204" pitchFamily="34" charset="0"/>
              <a:ea typeface="MS PGothic" pitchFamily="-84" charset="-128"/>
              <a:cs typeface="MS PGothic" pitchFamily="-84" charset="-128"/>
            </a:endParaRPr>
          </a:p>
          <a:p>
            <a:endParaRPr lang="en-US" sz="1200" b="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b="0" kern="1200" baseline="0" dirty="0" smtClean="0">
                <a:solidFill>
                  <a:schemeClr val="tx1"/>
                </a:solidFill>
                <a:latin typeface="Arial" panose="020B0604020202020204" pitchFamily="34" charset="0"/>
                <a:ea typeface="MS PGothic" pitchFamily="-84" charset="-128"/>
                <a:cs typeface="MS PGothic" pitchFamily="-84" charset="-128"/>
              </a:rPr>
              <a:t>5. Change your router’s pre-set password for administration. This is another prudent</a:t>
            </a:r>
            <a:endParaRPr lang="en-US" sz="1200" b="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b="0" kern="1200" baseline="0" dirty="0" smtClean="0">
                <a:solidFill>
                  <a:schemeClr val="tx1"/>
                </a:solidFill>
                <a:latin typeface="Arial" panose="020B0604020202020204" pitchFamily="34" charset="0"/>
                <a:ea typeface="MS PGothic" pitchFamily="-84" charset="-128"/>
                <a:cs typeface="MS PGothic" pitchFamily="-84" charset="-128"/>
              </a:rPr>
              <a:t>step.</a:t>
            </a:r>
            <a:endParaRPr lang="en-US" sz="1200" b="0" kern="1200" baseline="0" dirty="0" smtClean="0">
              <a:solidFill>
                <a:schemeClr val="tx1"/>
              </a:solidFill>
              <a:latin typeface="Arial" panose="020B0604020202020204" pitchFamily="34" charset="0"/>
              <a:ea typeface="MS PGothic" pitchFamily="-84" charset="-128"/>
              <a:cs typeface="MS PGothic" pitchFamily="-84" charset="-128"/>
            </a:endParaRPr>
          </a:p>
          <a:p>
            <a:endParaRPr lang="en-US" sz="1200" b="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b="0" kern="1200" baseline="0" dirty="0" smtClean="0">
                <a:solidFill>
                  <a:schemeClr val="tx1"/>
                </a:solidFill>
                <a:latin typeface="Arial" panose="020B0604020202020204" pitchFamily="34" charset="0"/>
                <a:ea typeface="MS PGothic" pitchFamily="-84" charset="-128"/>
                <a:cs typeface="MS PGothic" pitchFamily="-84" charset="-128"/>
              </a:rPr>
              <a:t>6. Allow only specific computers to access your wireless network. A router can</a:t>
            </a:r>
            <a:endParaRPr lang="en-US" sz="1200" b="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b="0" kern="1200" baseline="0" dirty="0" smtClean="0">
                <a:solidFill>
                  <a:schemeClr val="tx1"/>
                </a:solidFill>
                <a:latin typeface="Arial" panose="020B0604020202020204" pitchFamily="34" charset="0"/>
                <a:ea typeface="MS PGothic" pitchFamily="-84" charset="-128"/>
                <a:cs typeface="MS PGothic" pitchFamily="-84" charset="-128"/>
              </a:rPr>
              <a:t>be configured to only communicate with approved MAC addresses. Of course,</a:t>
            </a:r>
            <a:endParaRPr lang="en-US" sz="1200" b="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b="0" kern="1200" baseline="0" dirty="0" smtClean="0">
                <a:solidFill>
                  <a:schemeClr val="tx1"/>
                </a:solidFill>
                <a:latin typeface="Arial" panose="020B0604020202020204" pitchFamily="34" charset="0"/>
                <a:ea typeface="MS PGothic" pitchFamily="-84" charset="-128"/>
                <a:cs typeface="MS PGothic" pitchFamily="-84" charset="-128"/>
              </a:rPr>
              <a:t>MAC addresses can be spoofed, so this is just one element of a security strategy.</a:t>
            </a:r>
            <a:endParaRPr lang="en-US" b="0" dirty="0"/>
          </a:p>
        </p:txBody>
      </p:sp>
      <p:sp>
        <p:nvSpPr>
          <p:cNvPr id="4" name="Slide Number Placeholder 3"/>
          <p:cNvSpPr>
            <a:spLocks noGrp="1"/>
          </p:cNvSpPr>
          <p:nvPr>
            <p:ph type="sldNum" sz="quarter" idx="10"/>
          </p:nvPr>
        </p:nvSpPr>
        <p:spPr/>
        <p:txBody>
          <a:bodyPr/>
          <a:lstStyle/>
          <a:p>
            <a:pPr>
              <a:defRPr/>
            </a:pPr>
            <a:fld id="{A597342B-8AE1-B34D-BBA5-CCBFD7D5E8F6}" type="slidenum">
              <a:rPr lang="en-AU" smtClean="0"/>
            </a:fld>
            <a:endParaRPr lang="en-AU"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5000" lnSpcReduction="20000"/>
          </a:bodyPr>
          <a:lstStyle/>
          <a:p>
            <a:r>
              <a:rPr lang="en-US" sz="1200" kern="1200" baseline="0" dirty="0" smtClean="0">
                <a:solidFill>
                  <a:schemeClr val="tx1"/>
                </a:solidFill>
                <a:latin typeface="Arial" panose="020B0604020202020204" pitchFamily="34" charset="0"/>
                <a:ea typeface="MS PGothic" pitchFamily="-84" charset="-128"/>
                <a:cs typeface="MS PGothic" pitchFamily="-84" charset="-128"/>
              </a:rPr>
              <a:t> Prior to the widespread use of smartphones, the dominant paradigm for computer</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and network security in organizations was as follows. Corporate IT was tightly controlled.</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User devices were typically limited to Windows PCs. Business applications</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were controlled by IT and either run locally on endpoints or on physical servers</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in data centers. Network security was based upon clearly defined perimeters that</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separated trusted internal networks from the untrusted Internet. Today, there have</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been massive changes in each of these assumptions. An organization’s networks</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must accommodate the following:</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 Growing use of new devices:  Organizations are experiencing significant growth</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in employee use of mobile devices. In many cases, employees are allowed to</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use a combination of endpoint devices as part of their day-to-day activities.</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 Cloud-based applications: Applications no longer run solely on physical</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servers in corporate data centers. Quite the opposite, applications can run</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anywhere—on traditional physical servers, on mobile virtual servers, or in the</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cloud. Additionally, end users can now take advantage of a wide variety of</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cloud-based applications and IT services for personal and professional use.</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Facebook can be used for an employee’s personal profiles or as a component</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of a corporate marketing campaign. Employees depend upon Skype to speak</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with friends abroad or for legitimate business video conferencing. Dropbox</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and Box can be used to distribute documents between corporate and personal</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devices for mobility and user productivity.</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 De-perimeterization: Given new device proliferation, application mobility,</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and cloud-based consumer and corporate services, the notion of a static network</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perimeter is all but gone. Now there are a multitude of network perimeters</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around devices, applications, users, and data. These perimeters have also</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become quite dynamic as they must adapt to various environmental conditions</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such as user role, device type, server virtualization mobility, network location,</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and time-of-day.</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 External business requirements: The enterprise must also provide guests,</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third-party contractors, and business partners network access using various</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devices from a multitude of locations.</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 The central element in all of these changes is the mobile computing device.</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Mobile devices have become an essential element for organizations as part of the</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overall network infrastructure. Mobile devices such as smartphones, tablets, and</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memory sticks provide increased convenience for individuals as well as the potential</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for increased productivity in the workplace. Because of their widespread use and</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unique characteristics, security for mobile devices is a pressing and complex issue.</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In essence, an organization needs to implement a security policy through a combination</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of security features built into the mobile devices and additional security controls</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provided by network components that regulate the use of the mobile devices.</a:t>
            </a:r>
            <a:endParaRPr lang="en-US" dirty="0"/>
          </a:p>
        </p:txBody>
      </p:sp>
      <p:sp>
        <p:nvSpPr>
          <p:cNvPr id="4" name="Slide Number Placeholder 3"/>
          <p:cNvSpPr>
            <a:spLocks noGrp="1"/>
          </p:cNvSpPr>
          <p:nvPr>
            <p:ph type="sldNum" sz="quarter" idx="10"/>
          </p:nvPr>
        </p:nvSpPr>
        <p:spPr/>
        <p:txBody>
          <a:bodyPr/>
          <a:lstStyle/>
          <a:p>
            <a:pPr>
              <a:defRPr/>
            </a:pPr>
            <a:fld id="{A597342B-8AE1-B34D-BBA5-CCBFD7D5E8F6}" type="slidenum">
              <a:rPr lang="en-AU" smtClean="0"/>
            </a:fld>
            <a:endParaRPr lang="en-AU"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r>
              <a:rPr lang="en-US" sz="1200" kern="1200" baseline="0" dirty="0" smtClean="0">
                <a:solidFill>
                  <a:schemeClr val="tx1"/>
                </a:solidFill>
                <a:latin typeface="Arial" panose="020B0604020202020204" pitchFamily="34" charset="0"/>
                <a:ea typeface="MS PGothic" pitchFamily="-84" charset="-128"/>
                <a:cs typeface="MS PGothic" pitchFamily="-84" charset="-128"/>
              </a:rPr>
              <a:t>Mobile devices need additional, specialized protection measures beyond those</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implemented for other client devices, such as desktop and laptop devices that are</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used only within the organization’s facilities and on the organization’s networks.</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SP 800-14 (Guidelines for Managing and Securing Mobile Devices in the Enterprise ,</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July 2012) lists seven major security concerns for mobile devices. We examine each</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of these in turn.</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endParaRPr lang="en-US" sz="1200" b="1"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b="1" kern="1200" baseline="0" dirty="0" smtClean="0">
                <a:solidFill>
                  <a:schemeClr val="tx1"/>
                </a:solidFill>
                <a:latin typeface="Arial" panose="020B0604020202020204" pitchFamily="34" charset="0"/>
                <a:ea typeface="MS PGothic" pitchFamily="-84" charset="-128"/>
                <a:cs typeface="MS PGothic" pitchFamily="-84" charset="-128"/>
              </a:rPr>
              <a:t>Lack of Physical Security Controls  </a:t>
            </a:r>
            <a:endParaRPr lang="en-US" sz="1200" b="1" kern="1200" baseline="0" dirty="0" smtClean="0">
              <a:solidFill>
                <a:schemeClr val="tx1"/>
              </a:solidFill>
              <a:latin typeface="Arial" panose="020B0604020202020204" pitchFamily="34" charset="0"/>
              <a:ea typeface="MS PGothic" pitchFamily="-84" charset="-128"/>
              <a:cs typeface="MS PGothic" pitchFamily="-84" charset="-128"/>
            </a:endParaRPr>
          </a:p>
          <a:p>
            <a:endParaRPr lang="en-US" sz="1200" b="1"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b="0" kern="1200" baseline="0" dirty="0" smtClean="0">
                <a:solidFill>
                  <a:schemeClr val="tx1"/>
                </a:solidFill>
                <a:latin typeface="Arial" panose="020B0604020202020204" pitchFamily="34" charset="0"/>
                <a:ea typeface="MS PGothic" pitchFamily="-84" charset="-128"/>
                <a:cs typeface="MS PGothic" pitchFamily="-84" charset="-128"/>
              </a:rPr>
              <a:t>Mobile devices are typically under the complete</a:t>
            </a:r>
            <a:endParaRPr lang="en-US" sz="1200" b="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control of the user, and are used and kept in a variety of locations outside the</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organization’s control, including off premises. Even if a device is required to remain</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on premises, the user may move the device within the organization between secure</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and nonsecured locations. Thus, theft and tampering are realistic threats.</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The security policy for mobile devices must be based on the assumption that</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any mobile device may be stolen or at least accessed by a malicious party. The threat</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 is twofold: A malicious party may attempt to recover sensitive data from the device</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itself, or may use the device to gain access to the organization’s resources.</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endParaRPr lang="en-US" sz="1200" b="1"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b="1" kern="1200" baseline="0" dirty="0" smtClean="0">
                <a:solidFill>
                  <a:schemeClr val="tx1"/>
                </a:solidFill>
                <a:latin typeface="Arial" panose="020B0604020202020204" pitchFamily="34" charset="0"/>
                <a:ea typeface="MS PGothic" pitchFamily="-84" charset="-128"/>
                <a:cs typeface="MS PGothic" pitchFamily="-84" charset="-128"/>
              </a:rPr>
              <a:t>Use of Untrusted Mobile Devices  </a:t>
            </a:r>
            <a:endParaRPr lang="en-US" sz="1200" b="1" kern="1200" baseline="0" dirty="0" smtClean="0">
              <a:solidFill>
                <a:schemeClr val="tx1"/>
              </a:solidFill>
              <a:latin typeface="Arial" panose="020B0604020202020204" pitchFamily="34" charset="0"/>
              <a:ea typeface="MS PGothic" pitchFamily="-84" charset="-128"/>
              <a:cs typeface="MS PGothic" pitchFamily="-84" charset="-128"/>
            </a:endParaRPr>
          </a:p>
          <a:p>
            <a:endParaRPr lang="en-US" sz="1200" b="1"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b="0" kern="1200" baseline="0" dirty="0" smtClean="0">
                <a:solidFill>
                  <a:schemeClr val="tx1"/>
                </a:solidFill>
                <a:latin typeface="Arial" panose="020B0604020202020204" pitchFamily="34" charset="0"/>
                <a:ea typeface="MS PGothic" pitchFamily="-84" charset="-128"/>
                <a:cs typeface="MS PGothic" pitchFamily="-84" charset="-128"/>
              </a:rPr>
              <a:t>In addition to company-issued and company controlled</a:t>
            </a:r>
            <a:endParaRPr lang="en-US" sz="1200" b="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b="0" kern="1200" baseline="0" dirty="0" smtClean="0">
                <a:solidFill>
                  <a:schemeClr val="tx1"/>
                </a:solidFill>
                <a:latin typeface="Arial" panose="020B0604020202020204" pitchFamily="34" charset="0"/>
                <a:ea typeface="MS PGothic" pitchFamily="-84" charset="-128"/>
                <a:cs typeface="MS PGothic" pitchFamily="-84" charset="-128"/>
              </a:rPr>
              <a:t>mobile devices, virtually all employees will have personal smartphones</a:t>
            </a:r>
            <a:endParaRPr lang="en-US" sz="1200" b="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b="0" kern="1200" baseline="0" dirty="0" smtClean="0">
                <a:solidFill>
                  <a:schemeClr val="tx1"/>
                </a:solidFill>
                <a:latin typeface="Arial" panose="020B0604020202020204" pitchFamily="34" charset="0"/>
                <a:ea typeface="MS PGothic" pitchFamily="-84" charset="-128"/>
                <a:cs typeface="MS PGothic" pitchFamily="-84" charset="-128"/>
              </a:rPr>
              <a:t>and/or tablets. The organization must assume that these devices are not trustworthy.</a:t>
            </a:r>
            <a:endParaRPr lang="en-US" sz="1200" b="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b="0" kern="1200" baseline="0" dirty="0" smtClean="0">
                <a:solidFill>
                  <a:schemeClr val="tx1"/>
                </a:solidFill>
                <a:latin typeface="Arial" panose="020B0604020202020204" pitchFamily="34" charset="0"/>
                <a:ea typeface="MS PGothic" pitchFamily="-84" charset="-128"/>
                <a:cs typeface="MS PGothic" pitchFamily="-84" charset="-128"/>
              </a:rPr>
              <a:t>That is, the devices may not employ encryption and either the user or a third</a:t>
            </a:r>
            <a:endParaRPr lang="en-US" sz="1200" b="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b="0" kern="1200" baseline="0" dirty="0" smtClean="0">
                <a:solidFill>
                  <a:schemeClr val="tx1"/>
                </a:solidFill>
                <a:latin typeface="Arial" panose="020B0604020202020204" pitchFamily="34" charset="0"/>
                <a:ea typeface="MS PGothic" pitchFamily="-84" charset="-128"/>
                <a:cs typeface="MS PGothic" pitchFamily="-84" charset="-128"/>
              </a:rPr>
              <a:t>party may have installed a bypass to the built-in restrictions on security, operating</a:t>
            </a:r>
            <a:endParaRPr lang="en-US" sz="1200" b="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b="0" kern="1200" baseline="0" dirty="0" smtClean="0">
                <a:solidFill>
                  <a:schemeClr val="tx1"/>
                </a:solidFill>
                <a:latin typeface="Arial" panose="020B0604020202020204" pitchFamily="34" charset="0"/>
                <a:ea typeface="MS PGothic" pitchFamily="-84" charset="-128"/>
                <a:cs typeface="MS PGothic" pitchFamily="-84" charset="-128"/>
              </a:rPr>
              <a:t>system use, and so on.</a:t>
            </a:r>
            <a:endParaRPr lang="en-US" sz="1200" b="0" kern="1200" baseline="0" dirty="0" smtClean="0">
              <a:solidFill>
                <a:schemeClr val="tx1"/>
              </a:solidFill>
              <a:latin typeface="Arial" panose="020B0604020202020204" pitchFamily="34" charset="0"/>
              <a:ea typeface="MS PGothic" pitchFamily="-84" charset="-128"/>
              <a:cs typeface="MS PGothic" pitchFamily="-84" charset="-128"/>
            </a:endParaRPr>
          </a:p>
          <a:p>
            <a:endParaRPr lang="en-US" sz="1200" b="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b="1" kern="1200" baseline="0" dirty="0" smtClean="0">
                <a:solidFill>
                  <a:schemeClr val="tx1"/>
                </a:solidFill>
                <a:latin typeface="Arial" panose="020B0604020202020204" pitchFamily="34" charset="0"/>
                <a:ea typeface="MS PGothic" pitchFamily="-84" charset="-128"/>
                <a:cs typeface="MS PGothic" pitchFamily="-84" charset="-128"/>
              </a:rPr>
              <a:t>Use of Untrusted Networks </a:t>
            </a:r>
            <a:endParaRPr lang="en-US" sz="1200" b="1" kern="1200" baseline="0" dirty="0" smtClean="0">
              <a:solidFill>
                <a:schemeClr val="tx1"/>
              </a:solidFill>
              <a:latin typeface="Arial" panose="020B0604020202020204" pitchFamily="34" charset="0"/>
              <a:ea typeface="MS PGothic" pitchFamily="-84" charset="-128"/>
              <a:cs typeface="MS PGothic" pitchFamily="-84" charset="-128"/>
            </a:endParaRPr>
          </a:p>
          <a:p>
            <a:endParaRPr lang="en-US" sz="1200" b="1"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b="0" kern="1200" baseline="0" dirty="0" smtClean="0">
                <a:solidFill>
                  <a:schemeClr val="tx1"/>
                </a:solidFill>
                <a:latin typeface="Arial" panose="020B0604020202020204" pitchFamily="34" charset="0"/>
                <a:ea typeface="MS PGothic" pitchFamily="-84" charset="-128"/>
                <a:cs typeface="MS PGothic" pitchFamily="-84" charset="-128"/>
              </a:rPr>
              <a:t>If a mobile device is used on premises, it can connect</a:t>
            </a:r>
            <a:endParaRPr lang="en-US" sz="1200" b="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b="0" kern="1200" baseline="0" dirty="0" smtClean="0">
                <a:solidFill>
                  <a:schemeClr val="tx1"/>
                </a:solidFill>
                <a:latin typeface="Arial" panose="020B0604020202020204" pitchFamily="34" charset="0"/>
                <a:ea typeface="MS PGothic" pitchFamily="-84" charset="-128"/>
                <a:cs typeface="MS PGothic" pitchFamily="-84" charset="-128"/>
              </a:rPr>
              <a:t>to organization resources over the organization’s own in-house wireless networks.</a:t>
            </a:r>
            <a:endParaRPr lang="en-US" sz="1200" b="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b="0" kern="1200" baseline="0" dirty="0" smtClean="0">
                <a:solidFill>
                  <a:schemeClr val="tx1"/>
                </a:solidFill>
                <a:latin typeface="Arial" panose="020B0604020202020204" pitchFamily="34" charset="0"/>
                <a:ea typeface="MS PGothic" pitchFamily="-84" charset="-128"/>
                <a:cs typeface="MS PGothic" pitchFamily="-84" charset="-128"/>
              </a:rPr>
              <a:t>However, for off-premises use, the user will typically access </a:t>
            </a:r>
            <a:r>
              <a:rPr lang="en-US" sz="1200" kern="1200" baseline="0" dirty="0" smtClean="0">
                <a:solidFill>
                  <a:schemeClr val="tx1"/>
                </a:solidFill>
                <a:latin typeface="Arial" panose="020B0604020202020204" pitchFamily="34" charset="0"/>
                <a:ea typeface="MS PGothic" pitchFamily="-84" charset="-128"/>
                <a:cs typeface="MS PGothic" pitchFamily="-84" charset="-128"/>
              </a:rPr>
              <a:t>organizational</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resources via Wi-Fi or cellular access to the Internet and from the Internet to the</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organization. Thus, traffic that includes an off-premises segment is potentially susceptible</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to eavesdropping or man-in-the-middle types of attacks. Thus, the security</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policy must be based on the assumption that the networks between the mobile device</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and the organization are not trustworthy.</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endParaRPr lang="en-US" sz="1200" b="1"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b="1" kern="1200" baseline="0" dirty="0" smtClean="0">
                <a:solidFill>
                  <a:schemeClr val="tx1"/>
                </a:solidFill>
                <a:latin typeface="Arial" panose="020B0604020202020204" pitchFamily="34" charset="0"/>
                <a:ea typeface="MS PGothic" pitchFamily="-84" charset="-128"/>
                <a:cs typeface="MS PGothic" pitchFamily="-84" charset="-128"/>
              </a:rPr>
              <a:t>Use of Applications Created by Unknown Parties </a:t>
            </a:r>
            <a:endParaRPr lang="en-US" sz="1200" b="1" kern="1200" baseline="0" dirty="0" smtClean="0">
              <a:solidFill>
                <a:schemeClr val="tx1"/>
              </a:solidFill>
              <a:latin typeface="Arial" panose="020B0604020202020204" pitchFamily="34" charset="0"/>
              <a:ea typeface="MS PGothic" pitchFamily="-84" charset="-128"/>
              <a:cs typeface="MS PGothic" pitchFamily="-84" charset="-128"/>
            </a:endParaRPr>
          </a:p>
          <a:p>
            <a:endParaRPr lang="en-US" sz="1200" b="1"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b="0" kern="1200" baseline="0" dirty="0" smtClean="0">
                <a:solidFill>
                  <a:schemeClr val="tx1"/>
                </a:solidFill>
                <a:latin typeface="Arial" panose="020B0604020202020204" pitchFamily="34" charset="0"/>
                <a:ea typeface="MS PGothic" pitchFamily="-84" charset="-128"/>
                <a:cs typeface="MS PGothic" pitchFamily="-84" charset="-128"/>
              </a:rPr>
              <a:t>By design, it is easy to find</a:t>
            </a:r>
            <a:endParaRPr lang="en-US" sz="1200" b="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and install third-party applications on mobile devices. This poses the obvious risk of</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installing malicious software. An organization has several options for dealing with</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this threat, as described subsequently.</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endParaRPr lang="en-US" sz="1200" b="1"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b="1" kern="1200" baseline="0" dirty="0" smtClean="0">
                <a:solidFill>
                  <a:schemeClr val="tx1"/>
                </a:solidFill>
                <a:latin typeface="Arial" panose="020B0604020202020204" pitchFamily="34" charset="0"/>
                <a:ea typeface="MS PGothic" pitchFamily="-84" charset="-128"/>
                <a:cs typeface="MS PGothic" pitchFamily="-84" charset="-128"/>
              </a:rPr>
              <a:t>Interaction with Other Systems </a:t>
            </a:r>
            <a:endParaRPr lang="en-US" sz="1200" b="1" kern="1200" baseline="0" dirty="0" smtClean="0">
              <a:solidFill>
                <a:schemeClr val="tx1"/>
              </a:solidFill>
              <a:latin typeface="Arial" panose="020B0604020202020204" pitchFamily="34" charset="0"/>
              <a:ea typeface="MS PGothic" pitchFamily="-84" charset="-128"/>
              <a:cs typeface="MS PGothic" pitchFamily="-84" charset="-128"/>
            </a:endParaRPr>
          </a:p>
          <a:p>
            <a:endParaRPr lang="en-US" sz="1200" b="1"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b="0" kern="1200" baseline="0" dirty="0" smtClean="0">
                <a:solidFill>
                  <a:schemeClr val="tx1"/>
                </a:solidFill>
                <a:latin typeface="Arial" panose="020B0604020202020204" pitchFamily="34" charset="0"/>
                <a:ea typeface="MS PGothic" pitchFamily="-84" charset="-128"/>
                <a:cs typeface="MS PGothic" pitchFamily="-84" charset="-128"/>
              </a:rPr>
              <a:t>A common feature found on smartphones and</a:t>
            </a:r>
            <a:endParaRPr lang="en-US" sz="1200" b="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tablets is the ability to automatically synchronize data, apps, contacts, photos, and</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so on with other computing devices and with cloud-based storage. Unless an organization</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has control of all the devices involved in synchronization, there is considerable</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risk of the organization’s data being stored in an unsecured location, plus the</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risk of the introduction of malware.</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endParaRPr lang="en-US" sz="1200" b="1"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b="1" kern="1200" baseline="0" dirty="0" smtClean="0">
                <a:solidFill>
                  <a:schemeClr val="tx1"/>
                </a:solidFill>
                <a:latin typeface="Arial" panose="020B0604020202020204" pitchFamily="34" charset="0"/>
                <a:ea typeface="MS PGothic" pitchFamily="-84" charset="-128"/>
                <a:cs typeface="MS PGothic" pitchFamily="-84" charset="-128"/>
              </a:rPr>
              <a:t>Use of Untrusted Content </a:t>
            </a:r>
            <a:endParaRPr lang="en-US" sz="1200" b="1" kern="1200" baseline="0" dirty="0" smtClean="0">
              <a:solidFill>
                <a:schemeClr val="tx1"/>
              </a:solidFill>
              <a:latin typeface="Arial" panose="020B0604020202020204" pitchFamily="34" charset="0"/>
              <a:ea typeface="MS PGothic" pitchFamily="-84" charset="-128"/>
              <a:cs typeface="MS PGothic" pitchFamily="-84" charset="-128"/>
            </a:endParaRPr>
          </a:p>
          <a:p>
            <a:endParaRPr lang="en-US" sz="1200" b="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b="0" kern="1200" baseline="0" dirty="0" smtClean="0">
                <a:solidFill>
                  <a:schemeClr val="tx1"/>
                </a:solidFill>
                <a:latin typeface="Arial" panose="020B0604020202020204" pitchFamily="34" charset="0"/>
                <a:ea typeface="MS PGothic" pitchFamily="-84" charset="-128"/>
                <a:cs typeface="MS PGothic" pitchFamily="-84" charset="-128"/>
              </a:rPr>
              <a:t>Mobile devices may access and use content that other</a:t>
            </a:r>
            <a:endParaRPr lang="en-US" sz="1200" b="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computing devices do not encounter. An example is the Quick Response (QR)</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code, which is a two-dimensional barcode. QR codes are designed to be captured</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by a mobile device camera and used by the mobile device. The QR code translates</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to a URL, so that a malicious QR code could direct the mobile device to malicious</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Web sites.</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endParaRPr lang="en-US" sz="1200" b="1"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b="1" kern="1200" baseline="0" dirty="0" smtClean="0">
                <a:solidFill>
                  <a:schemeClr val="tx1"/>
                </a:solidFill>
                <a:latin typeface="Arial" panose="020B0604020202020204" pitchFamily="34" charset="0"/>
                <a:ea typeface="MS PGothic" pitchFamily="-84" charset="-128"/>
                <a:cs typeface="MS PGothic" pitchFamily="-84" charset="-128"/>
              </a:rPr>
              <a:t>Use of Location Services </a:t>
            </a:r>
            <a:endParaRPr lang="en-US" sz="1200" b="1" kern="1200" baseline="0" dirty="0" smtClean="0">
              <a:solidFill>
                <a:schemeClr val="tx1"/>
              </a:solidFill>
              <a:latin typeface="Arial" panose="020B0604020202020204" pitchFamily="34" charset="0"/>
              <a:ea typeface="MS PGothic" pitchFamily="-84" charset="-128"/>
              <a:cs typeface="MS PGothic" pitchFamily="-84" charset="-128"/>
            </a:endParaRPr>
          </a:p>
          <a:p>
            <a:endParaRPr lang="en-US" sz="1200" b="1"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b="0" kern="1200" baseline="0" dirty="0" smtClean="0">
                <a:solidFill>
                  <a:schemeClr val="tx1"/>
                </a:solidFill>
                <a:latin typeface="Arial" panose="020B0604020202020204" pitchFamily="34" charset="0"/>
                <a:ea typeface="MS PGothic" pitchFamily="-84" charset="-128"/>
                <a:cs typeface="MS PGothic" pitchFamily="-84" charset="-128"/>
              </a:rPr>
              <a:t>The GPS capability on mobile devices can be used to</a:t>
            </a:r>
            <a:endParaRPr lang="en-US" sz="1200" b="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maintain a knowledge of the physical location of the device. While this feature</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might be useful to an organization as part of a presence service, it creates security</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risks. An attacker can use the location information to determine where the device</a:t>
            </a:r>
            <a:endParaRPr lang="en-US" sz="1200" kern="1200" baseline="0" dirty="0" smtClean="0">
              <a:solidFill>
                <a:schemeClr val="tx1"/>
              </a:solidFill>
              <a:latin typeface="Arial" panose="020B0604020202020204" pitchFamily="34" charset="0"/>
              <a:ea typeface="MS PGothic" pitchFamily="-84" charset="-128"/>
              <a:cs typeface="MS PGothic" pitchFamily="-84" charset="-128"/>
            </a:endParaRPr>
          </a:p>
          <a:p>
            <a:r>
              <a:rPr lang="en-US" sz="1200" kern="1200" baseline="0" dirty="0" smtClean="0">
                <a:solidFill>
                  <a:schemeClr val="tx1"/>
                </a:solidFill>
                <a:latin typeface="Arial" panose="020B0604020202020204" pitchFamily="34" charset="0"/>
                <a:ea typeface="MS PGothic" pitchFamily="-84" charset="-128"/>
                <a:cs typeface="MS PGothic" pitchFamily="-84" charset="-128"/>
              </a:rPr>
              <a:t>and user are located, which may be of use to the attacker.</a:t>
            </a:r>
            <a:endParaRPr lang="en-US" b="0" dirty="0"/>
          </a:p>
        </p:txBody>
      </p:sp>
      <p:sp>
        <p:nvSpPr>
          <p:cNvPr id="4" name="Slide Number Placeholder 3"/>
          <p:cNvSpPr>
            <a:spLocks noGrp="1"/>
          </p:cNvSpPr>
          <p:nvPr>
            <p:ph type="sldNum" sz="quarter" idx="10"/>
          </p:nvPr>
        </p:nvSpPr>
        <p:spPr/>
        <p:txBody>
          <a:bodyPr/>
          <a:lstStyle/>
          <a:p>
            <a:pPr>
              <a:defRPr/>
            </a:pPr>
            <a:fld id="{A597342B-8AE1-B34D-BBA5-CCBFD7D5E8F6}" type="slidenum">
              <a:rPr lang="en-AU" smtClean="0"/>
            </a:fld>
            <a:endParaRPr lang="en-AU" dirty="0"/>
          </a:p>
        </p:txBody>
      </p:sp>
    </p:spTree>
  </p:cSld>
  <p:clrMapOvr>
    <a:masterClrMapping/>
  </p:clrMapOvr>
</p:notes>
</file>

<file path=ppt/slideLayouts/_rels/slideLayout1.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2">
        <a:schemeClr val="bg2"/>
      </p:bgRef>
    </p:bg>
    <p:spTree>
      <p:nvGrpSpPr>
        <p:cNvPr id="1" name=""/>
        <p:cNvGrpSpPr/>
        <p:nvPr/>
      </p:nvGrpSpPr>
      <p:grpSpPr>
        <a:xfrm>
          <a:off x="0" y="0"/>
          <a:ext cx="0" cy="0"/>
          <a:chOff x="0" y="0"/>
          <a:chExt cx="0" cy="0"/>
        </a:xfrm>
      </p:grpSpPr>
      <p:grpSp>
        <p:nvGrpSpPr>
          <p:cNvPr id="4" name="Group 15"/>
          <p:cNvGrpSpPr/>
          <p:nvPr/>
        </p:nvGrpSpPr>
        <p:grpSpPr bwMode="auto">
          <a:xfrm>
            <a:off x="0" y="0"/>
            <a:ext cx="1581150" cy="6858000"/>
            <a:chOff x="134471" y="0"/>
            <a:chExt cx="1581220" cy="6858000"/>
          </a:xfrm>
        </p:grpSpPr>
        <p:pic>
          <p:nvPicPr>
            <p:cNvPr id="5" name="Picture 7" descr="Overlay-Blank.jpg"/>
            <p:cNvPicPr>
              <a:picLocks noChangeAspect="1"/>
            </p:cNvPicPr>
            <p:nvPr userDrawn="1"/>
          </p:nvPicPr>
          <p:blipFill>
            <a:blip r:embed="rId2"/>
            <a:srcRect l="1471" r="83676"/>
            <a:stretch>
              <a:fillRect/>
            </a:stretch>
          </p:blipFill>
          <p:spPr bwMode="auto">
            <a:xfrm>
              <a:off x="134471" y="0"/>
              <a:ext cx="1358153" cy="6858000"/>
            </a:xfrm>
            <a:prstGeom prst="rect">
              <a:avLst/>
            </a:prstGeom>
            <a:noFill/>
            <a:ln w="9525">
              <a:noFill/>
              <a:miter lim="800000"/>
              <a:headEnd/>
              <a:tailEnd/>
            </a:ln>
          </p:spPr>
        </p:pic>
        <p:pic>
          <p:nvPicPr>
            <p:cNvPr id="6" name="Picture 8" descr="Overlay-VerticalBridge.jpg"/>
            <p:cNvPicPr>
              <a:picLocks noChangeAspect="1"/>
            </p:cNvPicPr>
            <p:nvPr userDrawn="1"/>
          </p:nvPicPr>
          <p:blipFill>
            <a:blip r:embed="rId3"/>
            <a:srcRect/>
            <a:stretch>
              <a:fillRect/>
            </a:stretch>
          </p:blipFill>
          <p:spPr bwMode="auto">
            <a:xfrm>
              <a:off x="1447800" y="0"/>
              <a:ext cx="267891" cy="6858000"/>
            </a:xfrm>
            <a:prstGeom prst="rect">
              <a:avLst/>
            </a:prstGeom>
            <a:noFill/>
            <a:ln w="9525">
              <a:noFill/>
              <a:miter lim="800000"/>
              <a:headEnd/>
              <a:tailEnd/>
            </a:ln>
          </p:spPr>
        </p:pic>
      </p:grpSp>
      <p:grpSp>
        <p:nvGrpSpPr>
          <p:cNvPr id="7" name="Group 16"/>
          <p:cNvGrpSpPr/>
          <p:nvPr/>
        </p:nvGrpSpPr>
        <p:grpSpPr bwMode="auto">
          <a:xfrm>
            <a:off x="7546975" y="0"/>
            <a:ext cx="1597025" cy="6858000"/>
            <a:chOff x="7413812" y="0"/>
            <a:chExt cx="1597734" cy="6858000"/>
          </a:xfrm>
        </p:grpSpPr>
        <p:pic>
          <p:nvPicPr>
            <p:cNvPr id="8" name="Picture 10" descr="Overlay-Blank.jpg"/>
            <p:cNvPicPr>
              <a:picLocks noChangeAspect="1"/>
            </p:cNvPicPr>
            <p:nvPr userDrawn="1"/>
          </p:nvPicPr>
          <p:blipFill>
            <a:blip r:embed="rId2"/>
            <a:srcRect r="85126"/>
            <a:stretch>
              <a:fillRect/>
            </a:stretch>
          </p:blipFill>
          <p:spPr bwMode="auto">
            <a:xfrm>
              <a:off x="7651376" y="0"/>
              <a:ext cx="1360170" cy="6858000"/>
            </a:xfrm>
            <a:prstGeom prst="rect">
              <a:avLst/>
            </a:prstGeom>
            <a:noFill/>
            <a:ln w="9525">
              <a:noFill/>
              <a:miter lim="800000"/>
              <a:headEnd/>
              <a:tailEnd/>
            </a:ln>
          </p:spPr>
        </p:pic>
        <p:pic>
          <p:nvPicPr>
            <p:cNvPr id="9" name="Picture 11" descr="Overlay-VerticalBridge.jpg"/>
            <p:cNvPicPr>
              <a:picLocks noChangeAspect="1"/>
            </p:cNvPicPr>
            <p:nvPr userDrawn="1"/>
          </p:nvPicPr>
          <p:blipFill>
            <a:blip r:embed="rId3"/>
            <a:srcRect/>
            <a:stretch>
              <a:fillRect/>
            </a:stretch>
          </p:blipFill>
          <p:spPr bwMode="auto">
            <a:xfrm flipH="1">
              <a:off x="7413812" y="0"/>
              <a:ext cx="267891" cy="6858000"/>
            </a:xfrm>
            <a:prstGeom prst="rect">
              <a:avLst/>
            </a:prstGeom>
            <a:noFill/>
            <a:ln w="9525">
              <a:noFill/>
              <a:miter lim="800000"/>
              <a:headEnd/>
              <a:tailEnd/>
            </a:ln>
          </p:spPr>
        </p:pic>
      </p:grpSp>
      <p:pic>
        <p:nvPicPr>
          <p:cNvPr id="10" name="Picture 12" descr="HR-Color.png"/>
          <p:cNvPicPr>
            <a:picLocks noChangeAspect="1"/>
          </p:cNvPicPr>
          <p:nvPr/>
        </p:nvPicPr>
        <p:blipFill>
          <a:blip r:embed="rId4"/>
          <a:srcRect/>
          <a:stretch>
            <a:fillRect/>
          </a:stretch>
        </p:blipFill>
        <p:spPr bwMode="auto">
          <a:xfrm>
            <a:off x="1554163" y="4841875"/>
            <a:ext cx="6035675" cy="339725"/>
          </a:xfrm>
          <a:prstGeom prst="rect">
            <a:avLst/>
          </a:prstGeom>
          <a:noFill/>
          <a:ln w="9525">
            <a:noFill/>
            <a:miter lim="800000"/>
            <a:headEnd/>
            <a:tailEnd/>
          </a:ln>
        </p:spPr>
      </p:pic>
      <p:sp>
        <p:nvSpPr>
          <p:cNvPr id="2" name="Title 1"/>
          <p:cNvSpPr>
            <a:spLocks noGrp="1"/>
          </p:cNvSpPr>
          <p:nvPr>
            <p:ph type="ctrTitle"/>
          </p:nvPr>
        </p:nvSpPr>
        <p:spPr>
          <a:xfrm>
            <a:off x="1854200" y="3693645"/>
            <a:ext cx="5446713" cy="1470025"/>
          </a:xfrm>
        </p:spPr>
        <p:txBody>
          <a:bodyPr anchor="b"/>
          <a:lstStyle>
            <a:lvl1pPr>
              <a:lnSpc>
                <a:spcPts val="6800"/>
              </a:lnSpc>
              <a:defRPr sz="6500">
                <a:latin typeface="+mj-lt"/>
              </a:defRPr>
            </a:lvl1pPr>
          </a:lstStyle>
          <a:p>
            <a:r>
              <a:rPr lang="en-US" smtClean="0"/>
              <a:t>Click to edit Master title style</a:t>
            </a:r>
            <a:endParaRPr lang="en-US" smtClean="0"/>
          </a:p>
        </p:txBody>
      </p:sp>
      <p:sp>
        <p:nvSpPr>
          <p:cNvPr id="3" name="Subtitle 2"/>
          <p:cNvSpPr>
            <a:spLocks noGrp="1"/>
          </p:cNvSpPr>
          <p:nvPr>
            <p:ph type="subTitle" idx="1"/>
          </p:nvPr>
        </p:nvSpPr>
        <p:spPr>
          <a:xfrm>
            <a:off x="1854200" y="5204011"/>
            <a:ext cx="5446713" cy="851647"/>
          </a:xfrm>
        </p:spPr>
        <p:txBody>
          <a:bodyPr>
            <a:normAutofit/>
          </a:bodyPr>
          <a:lstStyle>
            <a:lvl1pPr marL="0" indent="0" algn="ctr">
              <a:spcBef>
                <a:spcPts val="300"/>
              </a:spcBef>
              <a:buNone/>
              <a:defRPr sz="180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smtClean="0"/>
          </a:p>
        </p:txBody>
      </p:sp>
      <p:sp>
        <p:nvSpPr>
          <p:cNvPr id="11" name="Date Placeholder 3"/>
          <p:cNvSpPr>
            <a:spLocks noGrp="1"/>
          </p:cNvSpPr>
          <p:nvPr>
            <p:ph type="dt" sz="half" idx="10"/>
          </p:nvPr>
        </p:nvSpPr>
        <p:spPr>
          <a:xfrm>
            <a:off x="5257800" y="6356350"/>
            <a:ext cx="2133600" cy="365125"/>
          </a:xfrm>
        </p:spPr>
        <p:txBody>
          <a:bodyPr/>
          <a:lstStyle>
            <a:lvl1pPr>
              <a:defRPr smtClean="0">
                <a:solidFill>
                  <a:schemeClr val="tx2"/>
                </a:solidFill>
              </a:defRPr>
            </a:lvl1pPr>
          </a:lstStyle>
          <a:p>
            <a:pPr>
              <a:defRPr/>
            </a:pPr>
            <a:fld id="{3A6944A7-266D-B540-8A92-F94E8727AADD}" type="datetime1">
              <a:rPr lang="en-US"/>
            </a:fld>
            <a:endParaRPr lang="en-US" dirty="0"/>
          </a:p>
        </p:txBody>
      </p:sp>
      <p:sp>
        <p:nvSpPr>
          <p:cNvPr id="12" name="Footer Placeholder 4"/>
          <p:cNvSpPr>
            <a:spLocks noGrp="1"/>
          </p:cNvSpPr>
          <p:nvPr>
            <p:ph type="ftr" sz="quarter" idx="11"/>
          </p:nvPr>
        </p:nvSpPr>
        <p:spPr>
          <a:xfrm>
            <a:off x="1752600" y="6356350"/>
            <a:ext cx="2895600" cy="365125"/>
          </a:xfrm>
        </p:spPr>
        <p:txBody>
          <a:bodyPr/>
          <a:lstStyle>
            <a:lvl1pPr>
              <a:defRPr dirty="0">
                <a:solidFill>
                  <a:schemeClr val="tx2"/>
                </a:solidFill>
              </a:defRPr>
            </a:lvl1pPr>
          </a:lstStyle>
          <a:p>
            <a:pPr>
              <a:defRPr/>
            </a:pPr>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5" name="Picture 6" descr="Overlay-Blank.jpg"/>
          <p:cNvPicPr>
            <a:picLocks noChangeAspect="1"/>
          </p:cNvPicPr>
          <p:nvPr/>
        </p:nvPicPr>
        <p:blipFill>
          <a:blip r:embed="rId2"/>
          <a:srcRect/>
          <a:stretch>
            <a:fillRect/>
          </a:stretch>
        </p:blipFill>
        <p:spPr bwMode="auto">
          <a:xfrm>
            <a:off x="0" y="0"/>
            <a:ext cx="9144000" cy="6858000"/>
          </a:xfrm>
          <a:prstGeom prst="rect">
            <a:avLst/>
          </a:prstGeom>
          <a:noFill/>
          <a:ln w="9525">
            <a:noFill/>
            <a:miter lim="800000"/>
            <a:headEnd/>
            <a:tailEnd/>
          </a:ln>
        </p:spPr>
      </p:pic>
      <p:sp>
        <p:nvSpPr>
          <p:cNvPr id="2" name="Title 1"/>
          <p:cNvSpPr>
            <a:spLocks noGrp="1"/>
          </p:cNvSpPr>
          <p:nvPr>
            <p:ph type="title"/>
          </p:nvPr>
        </p:nvSpPr>
        <p:spPr>
          <a:xfrm>
            <a:off x="381000" y="609600"/>
            <a:ext cx="3612822" cy="1536192"/>
          </a:xfrm>
        </p:spPr>
        <p:txBody>
          <a:bodyPr rtlCol="0" anchor="b">
            <a:noAutofit/>
          </a:bodyPr>
          <a:lstStyle>
            <a:lvl1pPr algn="ctr" defTabSz="914400" rtl="0" eaLnBrk="1" latinLnBrk="0" hangingPunct="1">
              <a:lnSpc>
                <a:spcPct val="100000"/>
              </a:lnSpc>
              <a:spcBef>
                <a:spcPct val="0"/>
              </a:spcBef>
              <a:buNone/>
              <a:defRPr sz="3600" b="0" kern="1200">
                <a:solidFill>
                  <a:schemeClr val="tx2"/>
                </a:solidFill>
                <a:latin typeface="+mn-lt"/>
                <a:ea typeface="+mj-ea"/>
                <a:cs typeface="+mj-cs"/>
              </a:defRPr>
            </a:lvl1pPr>
          </a:lstStyle>
          <a:p>
            <a:r>
              <a:rPr lang="en-US" smtClean="0"/>
              <a:t>Click to edit Master title style</a:t>
            </a:r>
            <a:endParaRPr lang="en-US" smtClean="0"/>
          </a:p>
        </p:txBody>
      </p:sp>
      <p:sp>
        <p:nvSpPr>
          <p:cNvPr id="3" name="Picture Placeholder 2"/>
          <p:cNvSpPr>
            <a:spLocks noGrp="1"/>
          </p:cNvSpPr>
          <p:nvPr>
            <p:ph type="pic" idx="1"/>
          </p:nvPr>
        </p:nvSpPr>
        <p:spPr>
          <a:xfrm>
            <a:off x="4873625" y="381000"/>
            <a:ext cx="3813175" cy="5697538"/>
          </a:xfrm>
          <a:solidFill>
            <a:schemeClr val="bg1">
              <a:lumMod val="85000"/>
            </a:schemeClr>
          </a:solidFill>
          <a:ln w="101600">
            <a:solidFill>
              <a:schemeClr val="accent1">
                <a:lumMod val="40000"/>
                <a:lumOff val="60000"/>
                <a:alpha val="40000"/>
              </a:schemeClr>
            </a:solidFill>
            <a:miter lim="800000"/>
          </a:ln>
          <a:effectLst>
            <a:innerShdw blurRad="457200">
              <a:schemeClr val="accent1">
                <a:alpha val="80000"/>
              </a:schemeClr>
            </a:innerShdw>
            <a:softEdge rad="31750"/>
          </a:effectLst>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smtClean="0"/>
              <a:t>Click icon to add picture</a:t>
            </a:r>
            <a:endParaRPr noProof="0" dirty="0"/>
          </a:p>
        </p:txBody>
      </p:sp>
      <p:sp>
        <p:nvSpPr>
          <p:cNvPr id="4" name="Text Placeholder 3"/>
          <p:cNvSpPr>
            <a:spLocks noGrp="1"/>
          </p:cNvSpPr>
          <p:nvPr>
            <p:ph type="body" sz="half" idx="2"/>
          </p:nvPr>
        </p:nvSpPr>
        <p:spPr>
          <a:xfrm>
            <a:off x="379984" y="2209799"/>
            <a:ext cx="3613792" cy="3222625"/>
          </a:xfrm>
        </p:spPr>
        <p:txBody>
          <a:bodyPr rtlCol="0">
            <a:normAutofit/>
          </a:bodyPr>
          <a:lstStyle>
            <a:lvl1pPr marL="0" indent="0" algn="ctr">
              <a:buNone/>
              <a:defRPr sz="1800" b="0" kern="1200">
                <a:solidFill>
                  <a:schemeClr val="tx2"/>
                </a:solidFill>
                <a:latin typeface="+mn-lt"/>
                <a:ea typeface="+mn-ea"/>
                <a:cs typeface="+mn-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6" name="Date Placeholder 4"/>
          <p:cNvSpPr>
            <a:spLocks noGrp="1"/>
          </p:cNvSpPr>
          <p:nvPr>
            <p:ph type="dt" sz="half" idx="10"/>
          </p:nvPr>
        </p:nvSpPr>
        <p:spPr/>
        <p:txBody>
          <a:bodyPr/>
          <a:lstStyle>
            <a:lvl1pPr>
              <a:defRPr/>
            </a:lvl1pPr>
          </a:lstStyle>
          <a:p>
            <a:pPr>
              <a:defRPr/>
            </a:pPr>
            <a:endParaRPr lang="en-US" dirty="0"/>
          </a:p>
        </p:txBody>
      </p:sp>
      <p:sp>
        <p:nvSpPr>
          <p:cNvPr id="7" name="Footer Placeholder 5"/>
          <p:cNvSpPr>
            <a:spLocks noGrp="1"/>
          </p:cNvSpPr>
          <p:nvPr>
            <p:ph type="ftr" sz="quarter" idx="11"/>
          </p:nvPr>
        </p:nvSpPr>
        <p:spPr/>
        <p:txBody>
          <a:bodyPr/>
          <a:lstStyle>
            <a:lvl1pPr>
              <a:defRPr/>
            </a:lvl1pPr>
          </a:lstStyle>
          <a:p>
            <a:pPr>
              <a:defRPr/>
            </a:pPr>
            <a:endParaRPr lang="en-US" dirty="0"/>
          </a:p>
        </p:txBody>
      </p:sp>
      <p:sp>
        <p:nvSpPr>
          <p:cNvPr id="8" name="Slide Number Placeholder 6"/>
          <p:cNvSpPr>
            <a:spLocks noGrp="1"/>
          </p:cNvSpPr>
          <p:nvPr>
            <p:ph type="sldNum" sz="quarter" idx="12"/>
          </p:nvPr>
        </p:nvSpPr>
        <p:spPr/>
        <p:txBody>
          <a:bodyPr/>
          <a:lstStyle>
            <a:lvl1pPr>
              <a:defRPr/>
            </a:lvl1pPr>
          </a:lstStyle>
          <a:p>
            <a:pPr>
              <a:defRPr/>
            </a:pPr>
            <a:fld id="{78250342-C31E-5342-9611-521FE314D87E}" type="slidenum">
              <a:rPr lang="en-US"/>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Alt.">
    <p:spTree>
      <p:nvGrpSpPr>
        <p:cNvPr id="1" name=""/>
        <p:cNvGrpSpPr/>
        <p:nvPr/>
      </p:nvGrpSpPr>
      <p:grpSpPr>
        <a:xfrm>
          <a:off x="0" y="0"/>
          <a:ext cx="0" cy="0"/>
          <a:chOff x="0" y="0"/>
          <a:chExt cx="0" cy="0"/>
        </a:xfrm>
      </p:grpSpPr>
      <p:grpSp>
        <p:nvGrpSpPr>
          <p:cNvPr id="5" name="Group 8"/>
          <p:cNvGrpSpPr/>
          <p:nvPr/>
        </p:nvGrpSpPr>
        <p:grpSpPr bwMode="auto">
          <a:xfrm>
            <a:off x="4267200" y="0"/>
            <a:ext cx="4876800" cy="6858000"/>
            <a:chOff x="4267200" y="0"/>
            <a:chExt cx="4876800" cy="6858000"/>
          </a:xfrm>
        </p:grpSpPr>
        <p:pic>
          <p:nvPicPr>
            <p:cNvPr id="6" name="Picture 7" descr="Overlay-Blank.jpg"/>
            <p:cNvPicPr>
              <a:picLocks noChangeAspect="1"/>
            </p:cNvPicPr>
            <p:nvPr userDrawn="1"/>
          </p:nvPicPr>
          <p:blipFill>
            <a:blip r:embed="rId2"/>
            <a:srcRect l="4301" r="46875"/>
            <a:stretch>
              <a:fillRect/>
            </a:stretch>
          </p:blipFill>
          <p:spPr bwMode="auto">
            <a:xfrm>
              <a:off x="4495800" y="0"/>
              <a:ext cx="4648200" cy="6858000"/>
            </a:xfrm>
            <a:prstGeom prst="rect">
              <a:avLst/>
            </a:prstGeom>
            <a:noFill/>
            <a:ln w="9525">
              <a:noFill/>
              <a:miter lim="800000"/>
              <a:headEnd/>
              <a:tailEnd/>
            </a:ln>
          </p:spPr>
        </p:pic>
        <p:pic>
          <p:nvPicPr>
            <p:cNvPr id="7" name="Picture 8" descr="Overlay-VerticalBridge.jpg"/>
            <p:cNvPicPr>
              <a:picLocks noChangeAspect="1"/>
            </p:cNvPicPr>
            <p:nvPr userDrawn="1"/>
          </p:nvPicPr>
          <p:blipFill>
            <a:blip r:embed="rId3"/>
            <a:srcRect/>
            <a:stretch>
              <a:fillRect/>
            </a:stretch>
          </p:blipFill>
          <p:spPr bwMode="auto">
            <a:xfrm flipH="1">
              <a:off x="4267200" y="0"/>
              <a:ext cx="267891" cy="6858000"/>
            </a:xfrm>
            <a:prstGeom prst="rect">
              <a:avLst/>
            </a:prstGeom>
            <a:noFill/>
            <a:ln w="9525">
              <a:noFill/>
              <a:miter lim="800000"/>
              <a:headEnd/>
              <a:tailEnd/>
            </a:ln>
          </p:spPr>
        </p:pic>
      </p:grpSp>
      <p:sp>
        <p:nvSpPr>
          <p:cNvPr id="2" name="Title 1"/>
          <p:cNvSpPr>
            <a:spLocks noGrp="1"/>
          </p:cNvSpPr>
          <p:nvPr>
            <p:ph type="title"/>
          </p:nvPr>
        </p:nvSpPr>
        <p:spPr>
          <a:xfrm>
            <a:off x="381000" y="609600"/>
            <a:ext cx="3612822" cy="1536192"/>
          </a:xfrm>
        </p:spPr>
        <p:txBody>
          <a:bodyPr rtlCol="0" anchor="b">
            <a:noAutofit/>
          </a:bodyPr>
          <a:lstStyle>
            <a:lvl1pPr algn="ctr" defTabSz="914400" rtl="0" eaLnBrk="1" latinLnBrk="0" hangingPunct="1">
              <a:lnSpc>
                <a:spcPct val="100000"/>
              </a:lnSpc>
              <a:spcBef>
                <a:spcPct val="0"/>
              </a:spcBef>
              <a:buNone/>
              <a:defRPr sz="3600" b="0" kern="1200">
                <a:solidFill>
                  <a:schemeClr val="tx2"/>
                </a:solidFill>
                <a:latin typeface="+mn-lt"/>
                <a:ea typeface="+mj-ea"/>
                <a:cs typeface="+mj-cs"/>
              </a:defRPr>
            </a:lvl1pPr>
          </a:lstStyle>
          <a:p>
            <a:r>
              <a:rPr lang="en-US" smtClean="0"/>
              <a:t>Click to edit Master title style</a:t>
            </a:r>
            <a:endParaRPr lang="en-US" smtClean="0"/>
          </a:p>
        </p:txBody>
      </p:sp>
      <p:sp>
        <p:nvSpPr>
          <p:cNvPr id="3" name="Picture Placeholder 2"/>
          <p:cNvSpPr>
            <a:spLocks noGrp="1"/>
          </p:cNvSpPr>
          <p:nvPr>
            <p:ph type="pic" idx="1"/>
          </p:nvPr>
        </p:nvSpPr>
        <p:spPr>
          <a:xfrm>
            <a:off x="4873625" y="381000"/>
            <a:ext cx="3813175" cy="5697538"/>
          </a:xfrm>
          <a:solidFill>
            <a:schemeClr val="bg1">
              <a:lumMod val="85000"/>
            </a:schemeClr>
          </a:solidFill>
          <a:ln w="101600">
            <a:noFill/>
            <a:miter lim="800000"/>
          </a:ln>
          <a:effectLst>
            <a:innerShdw blurRad="457200">
              <a:schemeClr val="tx1">
                <a:lumMod val="50000"/>
                <a:lumOff val="50000"/>
                <a:alpha val="80000"/>
              </a:schemeClr>
            </a:innerShdw>
            <a:softEdge rad="127000"/>
          </a:effectLst>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smtClean="0"/>
              <a:t>Click icon to add picture</a:t>
            </a:r>
            <a:endParaRPr noProof="0" dirty="0"/>
          </a:p>
        </p:txBody>
      </p:sp>
      <p:sp>
        <p:nvSpPr>
          <p:cNvPr id="4" name="Text Placeholder 3"/>
          <p:cNvSpPr>
            <a:spLocks noGrp="1"/>
          </p:cNvSpPr>
          <p:nvPr>
            <p:ph type="body" sz="half" idx="2"/>
          </p:nvPr>
        </p:nvSpPr>
        <p:spPr>
          <a:xfrm>
            <a:off x="379984" y="2209799"/>
            <a:ext cx="3613792" cy="3222625"/>
          </a:xfrm>
        </p:spPr>
        <p:txBody>
          <a:bodyPr rtlCol="0">
            <a:normAutofit/>
          </a:bodyPr>
          <a:lstStyle>
            <a:lvl1pPr marL="0" indent="0" algn="ctr">
              <a:buNone/>
              <a:defRPr sz="1800" b="0" kern="1200">
                <a:solidFill>
                  <a:schemeClr val="tx2"/>
                </a:solidFill>
                <a:latin typeface="+mn-lt"/>
                <a:ea typeface="+mn-ea"/>
                <a:cs typeface="+mn-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8" name="Date Placeholder 4"/>
          <p:cNvSpPr>
            <a:spLocks noGrp="1"/>
          </p:cNvSpPr>
          <p:nvPr>
            <p:ph type="dt" sz="half" idx="10"/>
          </p:nvPr>
        </p:nvSpPr>
        <p:spPr/>
        <p:txBody>
          <a:bodyPr/>
          <a:lstStyle>
            <a:lvl1pPr>
              <a:defRPr/>
            </a:lvl1pPr>
          </a:lstStyle>
          <a:p>
            <a:pPr>
              <a:defRPr/>
            </a:pPr>
            <a:endParaRPr lang="en-US" dirty="0"/>
          </a:p>
        </p:txBody>
      </p:sp>
      <p:sp>
        <p:nvSpPr>
          <p:cNvPr id="9" name="Footer Placeholder 5"/>
          <p:cNvSpPr>
            <a:spLocks noGrp="1"/>
          </p:cNvSpPr>
          <p:nvPr>
            <p:ph type="ftr" sz="quarter" idx="11"/>
          </p:nvPr>
        </p:nvSpPr>
        <p:spPr/>
        <p:txBody>
          <a:bodyPr/>
          <a:lstStyle>
            <a:lvl1pPr>
              <a:defRPr/>
            </a:lvl1pPr>
          </a:lstStyle>
          <a:p>
            <a:pPr>
              <a:defRPr/>
            </a:pPr>
            <a:endParaRPr lang="en-US" dirty="0"/>
          </a:p>
        </p:txBody>
      </p:sp>
      <p:sp>
        <p:nvSpPr>
          <p:cNvPr id="10" name="Slide Number Placeholder 6"/>
          <p:cNvSpPr>
            <a:spLocks noGrp="1"/>
          </p:cNvSpPr>
          <p:nvPr>
            <p:ph type="sldNum" sz="quarter" idx="12"/>
          </p:nvPr>
        </p:nvSpPr>
        <p:spPr/>
        <p:txBody>
          <a:bodyPr/>
          <a:lstStyle>
            <a:lvl1pPr>
              <a:defRPr/>
            </a:lvl1pPr>
          </a:lstStyle>
          <a:p>
            <a:pPr>
              <a:defRPr/>
            </a:pPr>
            <a:fld id="{8D2D0F18-4BC8-6A47-915F-42267807D235}" type="slidenum">
              <a:rPr lang="en-US"/>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grpSp>
        <p:nvGrpSpPr>
          <p:cNvPr id="4" name="Group 6"/>
          <p:cNvGrpSpPr/>
          <p:nvPr/>
        </p:nvGrpSpPr>
        <p:grpSpPr bwMode="auto">
          <a:xfrm>
            <a:off x="0" y="1373188"/>
            <a:ext cx="9144000" cy="5484812"/>
            <a:chOff x="0" y="1372650"/>
            <a:chExt cx="9144000" cy="5485350"/>
          </a:xfrm>
        </p:grpSpPr>
        <p:pic>
          <p:nvPicPr>
            <p:cNvPr id="5" name="Picture 7" descr="Overlay-Blank.jpg"/>
            <p:cNvPicPr>
              <a:picLocks noChangeAspect="1"/>
            </p:cNvPicPr>
            <p:nvPr userDrawn="1"/>
          </p:nvPicPr>
          <p:blipFill>
            <a:blip r:embed="rId2"/>
            <a:srcRect t="23334"/>
            <a:stretch>
              <a:fillRect/>
            </a:stretch>
          </p:blipFill>
          <p:spPr bwMode="auto">
            <a:xfrm>
              <a:off x="0" y="1600200"/>
              <a:ext cx="9144000" cy="5257800"/>
            </a:xfrm>
            <a:prstGeom prst="rect">
              <a:avLst/>
            </a:prstGeom>
            <a:noFill/>
            <a:ln w="9525">
              <a:noFill/>
              <a:miter lim="800000"/>
              <a:headEnd/>
              <a:tailEnd/>
            </a:ln>
          </p:spPr>
        </p:pic>
        <p:pic>
          <p:nvPicPr>
            <p:cNvPr id="6" name="Picture 8" descr="Overlay-HorizontalBridge.jpg"/>
            <p:cNvPicPr>
              <a:picLocks noChangeAspect="1"/>
            </p:cNvPicPr>
            <p:nvPr userDrawn="1"/>
          </p:nvPicPr>
          <p:blipFill>
            <a:blip r:embed="rId3"/>
            <a:srcRect/>
            <a:stretch>
              <a:fillRect/>
            </a:stretch>
          </p:blipFill>
          <p:spPr bwMode="auto">
            <a:xfrm>
              <a:off x="0" y="1372650"/>
              <a:ext cx="9144000" cy="267891"/>
            </a:xfrm>
            <a:prstGeom prst="rect">
              <a:avLst/>
            </a:prstGeom>
            <a:noFill/>
            <a:ln w="9525">
              <a:noFill/>
              <a:miter lim="800000"/>
              <a:headEnd/>
              <a:tailEnd/>
            </a:ln>
          </p:spPr>
        </p:pic>
      </p:grpSp>
      <p:sp>
        <p:nvSpPr>
          <p:cNvPr id="2" name="Title 1"/>
          <p:cNvSpPr>
            <a:spLocks noGrp="1"/>
          </p:cNvSpPr>
          <p:nvPr>
            <p:ph type="title"/>
          </p:nvPr>
        </p:nvSpPr>
        <p:spPr/>
        <p:txBody>
          <a:bodyPr/>
          <a:lstStyle/>
          <a:p>
            <a:r>
              <a:rPr lang="en-US" smtClean="0"/>
              <a:t>Click to edit Master title style</a:t>
            </a:r>
            <a:endParaRPr lang="en-US" smtClean="0"/>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smtClean="0"/>
          </a:p>
        </p:txBody>
      </p:sp>
      <p:sp>
        <p:nvSpPr>
          <p:cNvPr id="7" name="Date Placeholder 3"/>
          <p:cNvSpPr>
            <a:spLocks noGrp="1"/>
          </p:cNvSpPr>
          <p:nvPr>
            <p:ph type="dt" sz="half" idx="10"/>
          </p:nvPr>
        </p:nvSpPr>
        <p:spPr/>
        <p:txBody>
          <a:bodyPr/>
          <a:lstStyle>
            <a:lvl1pPr>
              <a:defRPr/>
            </a:lvl1pPr>
          </a:lstStyle>
          <a:p>
            <a:pPr>
              <a:defRPr/>
            </a:pPr>
            <a:endParaRPr lang="en-US" dirty="0"/>
          </a:p>
        </p:txBody>
      </p:sp>
      <p:sp>
        <p:nvSpPr>
          <p:cNvPr id="8" name="Footer Placeholder 4"/>
          <p:cNvSpPr>
            <a:spLocks noGrp="1"/>
          </p:cNvSpPr>
          <p:nvPr>
            <p:ph type="ftr" sz="quarter" idx="11"/>
          </p:nvPr>
        </p:nvSpPr>
        <p:spPr/>
        <p:txBody>
          <a:bodyPr/>
          <a:lstStyle>
            <a:lvl1pPr>
              <a:defRPr/>
            </a:lvl1pPr>
          </a:lstStyle>
          <a:p>
            <a:pPr>
              <a:defRPr/>
            </a:pPr>
            <a:endParaRPr lang="en-US" dirty="0"/>
          </a:p>
        </p:txBody>
      </p:sp>
      <p:sp>
        <p:nvSpPr>
          <p:cNvPr id="9" name="Slide Number Placeholder 5"/>
          <p:cNvSpPr>
            <a:spLocks noGrp="1"/>
          </p:cNvSpPr>
          <p:nvPr>
            <p:ph type="sldNum" sz="quarter" idx="12"/>
          </p:nvPr>
        </p:nvSpPr>
        <p:spPr/>
        <p:txBody>
          <a:bodyPr/>
          <a:lstStyle>
            <a:lvl1pPr>
              <a:defRPr/>
            </a:lvl1pPr>
          </a:lstStyle>
          <a:p>
            <a:pPr>
              <a:defRPr/>
            </a:pPr>
            <a:fld id="{A320E8EF-7720-C244-8542-E770780CEEDD}" type="slidenum">
              <a:rPr lang="en-US"/>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grpSp>
        <p:nvGrpSpPr>
          <p:cNvPr id="4" name="Group 10"/>
          <p:cNvGrpSpPr/>
          <p:nvPr/>
        </p:nvGrpSpPr>
        <p:grpSpPr bwMode="auto">
          <a:xfrm>
            <a:off x="0" y="0"/>
            <a:ext cx="7696200" cy="6858000"/>
            <a:chOff x="0" y="0"/>
            <a:chExt cx="7696200" cy="6858000"/>
          </a:xfrm>
        </p:grpSpPr>
        <p:pic>
          <p:nvPicPr>
            <p:cNvPr id="5" name="Picture 7" descr="Overlay-Blank.jpg"/>
            <p:cNvPicPr>
              <a:picLocks noChangeAspect="1"/>
            </p:cNvPicPr>
            <p:nvPr userDrawn="1"/>
          </p:nvPicPr>
          <p:blipFill>
            <a:blip r:embed="rId2"/>
            <a:srcRect l="1471" r="16862"/>
            <a:stretch>
              <a:fillRect/>
            </a:stretch>
          </p:blipFill>
          <p:spPr bwMode="auto">
            <a:xfrm>
              <a:off x="0" y="0"/>
              <a:ext cx="7467600" cy="6858000"/>
            </a:xfrm>
            <a:prstGeom prst="rect">
              <a:avLst/>
            </a:prstGeom>
            <a:noFill/>
            <a:ln w="9525">
              <a:noFill/>
              <a:miter lim="800000"/>
              <a:headEnd/>
              <a:tailEnd/>
            </a:ln>
          </p:spPr>
        </p:pic>
        <p:pic>
          <p:nvPicPr>
            <p:cNvPr id="6" name="Picture 8" descr="Overlay-VerticalBridge.jpg"/>
            <p:cNvPicPr>
              <a:picLocks noChangeAspect="1"/>
            </p:cNvPicPr>
            <p:nvPr userDrawn="1"/>
          </p:nvPicPr>
          <p:blipFill>
            <a:blip r:embed="rId3"/>
            <a:srcRect/>
            <a:stretch>
              <a:fillRect/>
            </a:stretch>
          </p:blipFill>
          <p:spPr bwMode="auto">
            <a:xfrm>
              <a:off x="7428309" y="0"/>
              <a:ext cx="267891" cy="6858000"/>
            </a:xfrm>
            <a:prstGeom prst="rect">
              <a:avLst/>
            </a:prstGeom>
            <a:noFill/>
            <a:ln w="9525">
              <a:noFill/>
              <a:miter lim="800000"/>
              <a:headEnd/>
              <a:tailEnd/>
            </a:ln>
          </p:spPr>
        </p:pic>
      </p:grpSp>
      <p:sp>
        <p:nvSpPr>
          <p:cNvPr id="2" name="Vertical Title 1"/>
          <p:cNvSpPr>
            <a:spLocks noGrp="1"/>
          </p:cNvSpPr>
          <p:nvPr>
            <p:ph type="title" orient="vert"/>
          </p:nvPr>
        </p:nvSpPr>
        <p:spPr>
          <a:xfrm>
            <a:off x="7620000" y="381001"/>
            <a:ext cx="1447800" cy="5697538"/>
          </a:xfrm>
        </p:spPr>
        <p:txBody>
          <a:bodyPr vert="eaVert"/>
          <a:lstStyle/>
          <a:p>
            <a:r>
              <a:rPr lang="en-US" smtClean="0"/>
              <a:t>Click to edit Master title style</a:t>
            </a:r>
            <a:endParaRPr lang="en-US" smtClean="0"/>
          </a:p>
        </p:txBody>
      </p:sp>
      <p:sp>
        <p:nvSpPr>
          <p:cNvPr id="3" name="Vertical Text Placeholder 2"/>
          <p:cNvSpPr>
            <a:spLocks noGrp="1"/>
          </p:cNvSpPr>
          <p:nvPr>
            <p:ph type="body" orient="vert" idx="1"/>
          </p:nvPr>
        </p:nvSpPr>
        <p:spPr>
          <a:xfrm>
            <a:off x="381000" y="381001"/>
            <a:ext cx="6705600" cy="5697537"/>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smtClean="0"/>
          </a:p>
        </p:txBody>
      </p:sp>
      <p:sp>
        <p:nvSpPr>
          <p:cNvPr id="7" name="Date Placeholder 3"/>
          <p:cNvSpPr>
            <a:spLocks noGrp="1"/>
          </p:cNvSpPr>
          <p:nvPr>
            <p:ph type="dt" sz="half" idx="10"/>
          </p:nvPr>
        </p:nvSpPr>
        <p:spPr/>
        <p:txBody>
          <a:bodyPr/>
          <a:lstStyle>
            <a:lvl1pPr>
              <a:defRPr/>
            </a:lvl1pPr>
          </a:lstStyle>
          <a:p>
            <a:pPr>
              <a:defRPr/>
            </a:pPr>
            <a:endParaRPr lang="en-US" dirty="0"/>
          </a:p>
        </p:txBody>
      </p:sp>
      <p:sp>
        <p:nvSpPr>
          <p:cNvPr id="8" name="Footer Placeholder 4"/>
          <p:cNvSpPr>
            <a:spLocks noGrp="1"/>
          </p:cNvSpPr>
          <p:nvPr>
            <p:ph type="ftr" sz="quarter" idx="11"/>
          </p:nvPr>
        </p:nvSpPr>
        <p:spPr/>
        <p:txBody>
          <a:bodyPr/>
          <a:lstStyle>
            <a:lvl1pPr>
              <a:defRPr/>
            </a:lvl1pPr>
          </a:lstStyle>
          <a:p>
            <a:pPr>
              <a:defRPr/>
            </a:pPr>
            <a:endParaRPr lang="en-US" dirty="0"/>
          </a:p>
        </p:txBody>
      </p:sp>
      <p:sp>
        <p:nvSpPr>
          <p:cNvPr id="9" name="Slide Number Placeholder 5"/>
          <p:cNvSpPr>
            <a:spLocks noGrp="1"/>
          </p:cNvSpPr>
          <p:nvPr>
            <p:ph type="sldNum" sz="quarter" idx="12"/>
          </p:nvPr>
        </p:nvSpPr>
        <p:spPr/>
        <p:txBody>
          <a:bodyPr/>
          <a:lstStyle>
            <a:lvl1pPr>
              <a:defRPr/>
            </a:lvl1pPr>
          </a:lstStyle>
          <a:p>
            <a:pPr>
              <a:defRPr/>
            </a:pPr>
            <a:fld id="{ED7769B3-57A2-1247-82E9-FF2A7B6128D6}" type="slidenum">
              <a:rPr lang="en-US"/>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4" name="Group 6"/>
          <p:cNvGrpSpPr/>
          <p:nvPr/>
        </p:nvGrpSpPr>
        <p:grpSpPr bwMode="auto">
          <a:xfrm>
            <a:off x="0" y="1373188"/>
            <a:ext cx="9144000" cy="5484812"/>
            <a:chOff x="0" y="1372650"/>
            <a:chExt cx="9144000" cy="5485350"/>
          </a:xfrm>
        </p:grpSpPr>
        <p:pic>
          <p:nvPicPr>
            <p:cNvPr id="5" name="Picture 7" descr="Overlay-Blank.jpg"/>
            <p:cNvPicPr>
              <a:picLocks noChangeAspect="1"/>
            </p:cNvPicPr>
            <p:nvPr userDrawn="1"/>
          </p:nvPicPr>
          <p:blipFill>
            <a:blip r:embed="rId2"/>
            <a:srcRect t="23334"/>
            <a:stretch>
              <a:fillRect/>
            </a:stretch>
          </p:blipFill>
          <p:spPr bwMode="auto">
            <a:xfrm>
              <a:off x="0" y="1600200"/>
              <a:ext cx="9144000" cy="5257800"/>
            </a:xfrm>
            <a:prstGeom prst="rect">
              <a:avLst/>
            </a:prstGeom>
            <a:noFill/>
            <a:ln w="9525">
              <a:noFill/>
              <a:miter lim="800000"/>
              <a:headEnd/>
              <a:tailEnd/>
            </a:ln>
          </p:spPr>
        </p:pic>
        <p:pic>
          <p:nvPicPr>
            <p:cNvPr id="6" name="Picture 8" descr="Overlay-HorizontalBridge.jpg"/>
            <p:cNvPicPr>
              <a:picLocks noChangeAspect="1"/>
            </p:cNvPicPr>
            <p:nvPr userDrawn="1"/>
          </p:nvPicPr>
          <p:blipFill>
            <a:blip r:embed="rId3"/>
            <a:srcRect/>
            <a:stretch>
              <a:fillRect/>
            </a:stretch>
          </p:blipFill>
          <p:spPr bwMode="auto">
            <a:xfrm>
              <a:off x="0" y="1372650"/>
              <a:ext cx="9144000" cy="267891"/>
            </a:xfrm>
            <a:prstGeom prst="rect">
              <a:avLst/>
            </a:prstGeom>
            <a:noFill/>
            <a:ln w="9525">
              <a:noFill/>
              <a:miter lim="800000"/>
              <a:headEnd/>
              <a:tailEnd/>
            </a:ln>
          </p:spPr>
        </p:pic>
      </p:grpSp>
      <p:sp>
        <p:nvSpPr>
          <p:cNvPr id="2" name="Title 1"/>
          <p:cNvSpPr>
            <a:spLocks noGrp="1"/>
          </p:cNvSpPr>
          <p:nvPr>
            <p:ph type="title"/>
          </p:nvPr>
        </p:nvSpPr>
        <p:spPr/>
        <p:txBody>
          <a:bodyPr/>
          <a:lstStyle/>
          <a:p>
            <a:r>
              <a:rPr lang="en-US" smtClean="0"/>
              <a:t>Click to edit Master title style</a:t>
            </a:r>
            <a:endParaRPr lang="en-US" smtClean="0"/>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smtClean="0"/>
          </a:p>
        </p:txBody>
      </p:sp>
      <p:sp>
        <p:nvSpPr>
          <p:cNvPr id="7" name="Date Placeholder 3"/>
          <p:cNvSpPr>
            <a:spLocks noGrp="1"/>
          </p:cNvSpPr>
          <p:nvPr>
            <p:ph type="dt" sz="half" idx="10"/>
          </p:nvPr>
        </p:nvSpPr>
        <p:spPr/>
        <p:txBody>
          <a:bodyPr/>
          <a:lstStyle>
            <a:lvl1pPr>
              <a:defRPr/>
            </a:lvl1pPr>
          </a:lstStyle>
          <a:p>
            <a:pPr>
              <a:defRPr/>
            </a:pPr>
            <a:endParaRPr lang="en-US" dirty="0"/>
          </a:p>
        </p:txBody>
      </p:sp>
      <p:sp>
        <p:nvSpPr>
          <p:cNvPr id="8" name="Footer Placeholder 4"/>
          <p:cNvSpPr>
            <a:spLocks noGrp="1"/>
          </p:cNvSpPr>
          <p:nvPr>
            <p:ph type="ftr" sz="quarter" idx="11"/>
          </p:nvPr>
        </p:nvSpPr>
        <p:spPr/>
        <p:txBody>
          <a:bodyPr/>
          <a:lstStyle>
            <a:lvl1pPr>
              <a:defRPr/>
            </a:lvl1pPr>
          </a:lstStyle>
          <a:p>
            <a:pPr>
              <a:defRPr/>
            </a:pPr>
            <a:endParaRPr lang="en-US" dirty="0"/>
          </a:p>
        </p:txBody>
      </p:sp>
      <p:sp>
        <p:nvSpPr>
          <p:cNvPr id="9" name="Slide Number Placeholder 5"/>
          <p:cNvSpPr>
            <a:spLocks noGrp="1"/>
          </p:cNvSpPr>
          <p:nvPr>
            <p:ph type="sldNum" sz="quarter" idx="12"/>
          </p:nvPr>
        </p:nvSpPr>
        <p:spPr/>
        <p:txBody>
          <a:bodyPr/>
          <a:lstStyle>
            <a:lvl1pPr>
              <a:defRPr/>
            </a:lvl1pPr>
          </a:lstStyle>
          <a:p>
            <a:pPr>
              <a:defRPr/>
            </a:pPr>
            <a:fld id="{B4954BC9-5957-F542-9638-C5A37D394990}" type="slidenum">
              <a:rPr lang="en-US"/>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with Picture">
    <p:bg>
      <p:bgRef idx="1002">
        <a:schemeClr val="bg2"/>
      </p:bgRef>
    </p:bg>
    <p:spTree>
      <p:nvGrpSpPr>
        <p:cNvPr id="1" name=""/>
        <p:cNvGrpSpPr/>
        <p:nvPr/>
      </p:nvGrpSpPr>
      <p:grpSpPr>
        <a:xfrm>
          <a:off x="0" y="0"/>
          <a:ext cx="0" cy="0"/>
          <a:chOff x="0" y="0"/>
          <a:chExt cx="0" cy="0"/>
        </a:xfrm>
      </p:grpSpPr>
      <p:grpSp>
        <p:nvGrpSpPr>
          <p:cNvPr id="4" name="Group 15"/>
          <p:cNvGrpSpPr/>
          <p:nvPr/>
        </p:nvGrpSpPr>
        <p:grpSpPr bwMode="auto">
          <a:xfrm>
            <a:off x="0" y="0"/>
            <a:ext cx="1581150" cy="6858000"/>
            <a:chOff x="134471" y="0"/>
            <a:chExt cx="1581220" cy="6858000"/>
          </a:xfrm>
        </p:grpSpPr>
        <p:pic>
          <p:nvPicPr>
            <p:cNvPr id="6" name="Picture 7" descr="Overlay-Blank.jpg"/>
            <p:cNvPicPr>
              <a:picLocks noChangeAspect="1"/>
            </p:cNvPicPr>
            <p:nvPr userDrawn="1"/>
          </p:nvPicPr>
          <p:blipFill>
            <a:blip r:embed="rId2"/>
            <a:srcRect l="1471" r="83676"/>
            <a:stretch>
              <a:fillRect/>
            </a:stretch>
          </p:blipFill>
          <p:spPr bwMode="auto">
            <a:xfrm>
              <a:off x="134471" y="0"/>
              <a:ext cx="1358153" cy="6858000"/>
            </a:xfrm>
            <a:prstGeom prst="rect">
              <a:avLst/>
            </a:prstGeom>
            <a:noFill/>
            <a:ln w="9525">
              <a:noFill/>
              <a:miter lim="800000"/>
              <a:headEnd/>
              <a:tailEnd/>
            </a:ln>
          </p:spPr>
        </p:pic>
        <p:pic>
          <p:nvPicPr>
            <p:cNvPr id="7" name="Picture 8" descr="Overlay-VerticalBridge.jpg"/>
            <p:cNvPicPr>
              <a:picLocks noChangeAspect="1"/>
            </p:cNvPicPr>
            <p:nvPr userDrawn="1"/>
          </p:nvPicPr>
          <p:blipFill>
            <a:blip r:embed="rId3"/>
            <a:srcRect/>
            <a:stretch>
              <a:fillRect/>
            </a:stretch>
          </p:blipFill>
          <p:spPr bwMode="auto">
            <a:xfrm>
              <a:off x="1447800" y="0"/>
              <a:ext cx="267891" cy="6858000"/>
            </a:xfrm>
            <a:prstGeom prst="rect">
              <a:avLst/>
            </a:prstGeom>
            <a:noFill/>
            <a:ln w="9525">
              <a:noFill/>
              <a:miter lim="800000"/>
              <a:headEnd/>
              <a:tailEnd/>
            </a:ln>
          </p:spPr>
        </p:pic>
      </p:grpSp>
      <p:grpSp>
        <p:nvGrpSpPr>
          <p:cNvPr id="5" name="Group 16"/>
          <p:cNvGrpSpPr/>
          <p:nvPr/>
        </p:nvGrpSpPr>
        <p:grpSpPr bwMode="auto">
          <a:xfrm>
            <a:off x="7546975" y="0"/>
            <a:ext cx="1597025" cy="6858000"/>
            <a:chOff x="7413812" y="0"/>
            <a:chExt cx="1597734" cy="6858000"/>
          </a:xfrm>
        </p:grpSpPr>
        <p:pic>
          <p:nvPicPr>
            <p:cNvPr id="9" name="Picture 10" descr="Overlay-Blank.jpg"/>
            <p:cNvPicPr>
              <a:picLocks noChangeAspect="1"/>
            </p:cNvPicPr>
            <p:nvPr userDrawn="1"/>
          </p:nvPicPr>
          <p:blipFill>
            <a:blip r:embed="rId2"/>
            <a:srcRect r="85126"/>
            <a:stretch>
              <a:fillRect/>
            </a:stretch>
          </p:blipFill>
          <p:spPr bwMode="auto">
            <a:xfrm>
              <a:off x="7651376" y="0"/>
              <a:ext cx="1360170" cy="6858000"/>
            </a:xfrm>
            <a:prstGeom prst="rect">
              <a:avLst/>
            </a:prstGeom>
            <a:noFill/>
            <a:ln w="9525">
              <a:noFill/>
              <a:miter lim="800000"/>
              <a:headEnd/>
              <a:tailEnd/>
            </a:ln>
          </p:spPr>
        </p:pic>
        <p:pic>
          <p:nvPicPr>
            <p:cNvPr id="10" name="Picture 11" descr="Overlay-VerticalBridge.jpg"/>
            <p:cNvPicPr>
              <a:picLocks noChangeAspect="1"/>
            </p:cNvPicPr>
            <p:nvPr userDrawn="1"/>
          </p:nvPicPr>
          <p:blipFill>
            <a:blip r:embed="rId3"/>
            <a:srcRect/>
            <a:stretch>
              <a:fillRect/>
            </a:stretch>
          </p:blipFill>
          <p:spPr bwMode="auto">
            <a:xfrm flipH="1">
              <a:off x="7413812" y="0"/>
              <a:ext cx="267891" cy="6858000"/>
            </a:xfrm>
            <a:prstGeom prst="rect">
              <a:avLst/>
            </a:prstGeom>
            <a:noFill/>
            <a:ln w="9525">
              <a:noFill/>
              <a:miter lim="800000"/>
              <a:headEnd/>
              <a:tailEnd/>
            </a:ln>
          </p:spPr>
        </p:pic>
      </p:grpSp>
      <p:pic>
        <p:nvPicPr>
          <p:cNvPr id="11" name="Picture 12" descr="HR-Color.png"/>
          <p:cNvPicPr>
            <a:picLocks noChangeAspect="1"/>
          </p:cNvPicPr>
          <p:nvPr/>
        </p:nvPicPr>
        <p:blipFill>
          <a:blip r:embed="rId4"/>
          <a:srcRect/>
          <a:stretch>
            <a:fillRect/>
          </a:stretch>
        </p:blipFill>
        <p:spPr bwMode="auto">
          <a:xfrm>
            <a:off x="1554163" y="4841875"/>
            <a:ext cx="6035675" cy="339725"/>
          </a:xfrm>
          <a:prstGeom prst="rect">
            <a:avLst/>
          </a:prstGeom>
          <a:noFill/>
          <a:ln w="9525">
            <a:noFill/>
            <a:miter lim="800000"/>
            <a:headEnd/>
            <a:tailEnd/>
          </a:ln>
        </p:spPr>
      </p:pic>
      <p:sp>
        <p:nvSpPr>
          <p:cNvPr id="2" name="Title 1"/>
          <p:cNvSpPr>
            <a:spLocks noGrp="1"/>
          </p:cNvSpPr>
          <p:nvPr>
            <p:ph type="ctrTitle"/>
          </p:nvPr>
        </p:nvSpPr>
        <p:spPr>
          <a:xfrm>
            <a:off x="1854200" y="3693645"/>
            <a:ext cx="5446713" cy="1470025"/>
          </a:xfrm>
        </p:spPr>
        <p:txBody>
          <a:bodyPr anchor="b"/>
          <a:lstStyle>
            <a:lvl1pPr>
              <a:lnSpc>
                <a:spcPts val="6800"/>
              </a:lnSpc>
              <a:defRPr sz="6500">
                <a:latin typeface="+mj-lt"/>
              </a:defRPr>
            </a:lvl1pPr>
          </a:lstStyle>
          <a:p>
            <a:r>
              <a:rPr lang="en-US" smtClean="0"/>
              <a:t>Click to edit Master title style</a:t>
            </a:r>
            <a:endParaRPr lang="en-US" smtClean="0"/>
          </a:p>
        </p:txBody>
      </p:sp>
      <p:sp>
        <p:nvSpPr>
          <p:cNvPr id="3" name="Subtitle 2"/>
          <p:cNvSpPr>
            <a:spLocks noGrp="1"/>
          </p:cNvSpPr>
          <p:nvPr>
            <p:ph type="subTitle" idx="1"/>
          </p:nvPr>
        </p:nvSpPr>
        <p:spPr>
          <a:xfrm>
            <a:off x="1854200" y="5204011"/>
            <a:ext cx="5446713" cy="851647"/>
          </a:xfrm>
        </p:spPr>
        <p:txBody>
          <a:bodyPr>
            <a:normAutofit/>
          </a:bodyPr>
          <a:lstStyle>
            <a:lvl1pPr marL="0" indent="0" algn="ctr">
              <a:spcBef>
                <a:spcPts val="300"/>
              </a:spcBef>
              <a:buNone/>
              <a:defRPr sz="180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smtClean="0"/>
          </a:p>
        </p:txBody>
      </p:sp>
      <p:sp>
        <p:nvSpPr>
          <p:cNvPr id="14" name="Picture Placeholder 13"/>
          <p:cNvSpPr>
            <a:spLocks noGrp="1"/>
          </p:cNvSpPr>
          <p:nvPr>
            <p:ph type="pic" sz="quarter" idx="12"/>
          </p:nvPr>
        </p:nvSpPr>
        <p:spPr>
          <a:xfrm>
            <a:off x="3307977" y="950260"/>
            <a:ext cx="2528046" cy="2528046"/>
          </a:xfrm>
          <a:prstGeom prst="ellipse">
            <a:avLst/>
          </a:prstGeom>
          <a:solidFill>
            <a:schemeClr val="bg1">
              <a:lumMod val="85000"/>
            </a:schemeClr>
          </a:solidFill>
          <a:ln w="101600">
            <a:noFill/>
            <a:miter lim="800000"/>
          </a:ln>
          <a:effectLst>
            <a:innerShdw blurRad="762000">
              <a:schemeClr val="accent1">
                <a:alpha val="80000"/>
              </a:schemeClr>
            </a:innerShdw>
            <a:softEdge rad="317500"/>
          </a:effectLst>
        </p:spPr>
        <p:txBody>
          <a:bodyPr rtlCol="0">
            <a:normAutofit/>
          </a:bodyPr>
          <a:lstStyle>
            <a:lvl1pPr marL="0" indent="0" algn="ctr" defTabSz="914400" rtl="0" eaLnBrk="1" latinLnBrk="0" hangingPunct="1">
              <a:spcBef>
                <a:spcPts val="2400"/>
              </a:spcBef>
              <a:buClr>
                <a:schemeClr val="accent1">
                  <a:lumMod val="60000"/>
                  <a:lumOff val="40000"/>
                </a:schemeClr>
              </a:buClr>
              <a:buFont typeface="Candara" pitchFamily="-84" charset="0"/>
              <a:buNone/>
              <a:defRPr sz="2400" kern="1200">
                <a:solidFill>
                  <a:schemeClr val="tx2"/>
                </a:solidFill>
                <a:latin typeface="+mn-lt"/>
                <a:ea typeface="+mn-ea"/>
                <a:cs typeface="+mn-cs"/>
              </a:defRPr>
            </a:lvl1pPr>
          </a:lstStyle>
          <a:p>
            <a:pPr lvl="0"/>
            <a:r>
              <a:rPr lang="en-US" noProof="0" dirty="0" smtClean="0"/>
              <a:t>Click icon to add picture</a:t>
            </a:r>
            <a:endParaRPr noProof="0" dirty="0"/>
          </a:p>
        </p:txBody>
      </p:sp>
      <p:sp>
        <p:nvSpPr>
          <p:cNvPr id="12" name="Date Placeholder 3"/>
          <p:cNvSpPr>
            <a:spLocks noGrp="1"/>
          </p:cNvSpPr>
          <p:nvPr>
            <p:ph type="dt" sz="half" idx="13"/>
          </p:nvPr>
        </p:nvSpPr>
        <p:spPr>
          <a:xfrm>
            <a:off x="5257800" y="6356350"/>
            <a:ext cx="2133600" cy="365125"/>
          </a:xfrm>
        </p:spPr>
        <p:txBody>
          <a:bodyPr/>
          <a:lstStyle>
            <a:lvl1pPr>
              <a:defRPr dirty="0">
                <a:solidFill>
                  <a:schemeClr val="tx2"/>
                </a:solidFill>
              </a:defRPr>
            </a:lvl1pPr>
          </a:lstStyle>
          <a:p>
            <a:pPr>
              <a:defRPr/>
            </a:pPr>
            <a:endParaRPr lang="en-US" dirty="0"/>
          </a:p>
        </p:txBody>
      </p:sp>
      <p:sp>
        <p:nvSpPr>
          <p:cNvPr id="13" name="Footer Placeholder 4"/>
          <p:cNvSpPr>
            <a:spLocks noGrp="1"/>
          </p:cNvSpPr>
          <p:nvPr>
            <p:ph type="ftr" sz="quarter" idx="14"/>
          </p:nvPr>
        </p:nvSpPr>
        <p:spPr>
          <a:xfrm>
            <a:off x="1752600" y="6356350"/>
            <a:ext cx="2895600" cy="365125"/>
          </a:xfrm>
        </p:spPr>
        <p:txBody>
          <a:bodyPr/>
          <a:lstStyle>
            <a:lvl1pPr>
              <a:defRPr dirty="0">
                <a:solidFill>
                  <a:schemeClr val="tx2"/>
                </a:solidFill>
              </a:defRPr>
            </a:lvl1pPr>
          </a:lstStyle>
          <a:p>
            <a:pPr>
              <a:defRPr/>
            </a:pPr>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3">
        <a:schemeClr val="bg2"/>
      </p:bgRef>
    </p:bg>
    <p:spTree>
      <p:nvGrpSpPr>
        <p:cNvPr id="1" name=""/>
        <p:cNvGrpSpPr/>
        <p:nvPr/>
      </p:nvGrpSpPr>
      <p:grpSpPr>
        <a:xfrm>
          <a:off x="0" y="0"/>
          <a:ext cx="0" cy="0"/>
          <a:chOff x="0" y="0"/>
          <a:chExt cx="0" cy="0"/>
        </a:xfrm>
      </p:grpSpPr>
      <p:grpSp>
        <p:nvGrpSpPr>
          <p:cNvPr id="4" name="Group 9"/>
          <p:cNvGrpSpPr/>
          <p:nvPr/>
        </p:nvGrpSpPr>
        <p:grpSpPr bwMode="auto">
          <a:xfrm>
            <a:off x="0" y="0"/>
            <a:ext cx="9144000" cy="1190625"/>
            <a:chOff x="0" y="0"/>
            <a:chExt cx="9144000" cy="1191256"/>
          </a:xfrm>
        </p:grpSpPr>
        <p:pic>
          <p:nvPicPr>
            <p:cNvPr id="5" name="Picture 7" descr="Overlay-Blank.jpg"/>
            <p:cNvPicPr>
              <a:picLocks noChangeAspect="1"/>
            </p:cNvPicPr>
            <p:nvPr userDrawn="1"/>
          </p:nvPicPr>
          <p:blipFill>
            <a:blip r:embed="rId2"/>
            <a:srcRect b="85555"/>
            <a:stretch>
              <a:fillRect/>
            </a:stretch>
          </p:blipFill>
          <p:spPr bwMode="auto">
            <a:xfrm>
              <a:off x="0" y="0"/>
              <a:ext cx="9144000" cy="990600"/>
            </a:xfrm>
            <a:prstGeom prst="rect">
              <a:avLst/>
            </a:prstGeom>
            <a:noFill/>
            <a:ln w="9525">
              <a:noFill/>
              <a:miter lim="800000"/>
              <a:headEnd/>
              <a:tailEnd/>
            </a:ln>
          </p:spPr>
        </p:pic>
        <p:pic>
          <p:nvPicPr>
            <p:cNvPr id="6" name="Picture 8" descr="Overlay-HorizontalBridge.jpg"/>
            <p:cNvPicPr>
              <a:picLocks noChangeAspect="1"/>
            </p:cNvPicPr>
            <p:nvPr userDrawn="1"/>
          </p:nvPicPr>
          <p:blipFill>
            <a:blip r:embed="rId3"/>
            <a:srcRect/>
            <a:stretch>
              <a:fillRect/>
            </a:stretch>
          </p:blipFill>
          <p:spPr bwMode="auto">
            <a:xfrm flipV="1">
              <a:off x="0" y="923365"/>
              <a:ext cx="9144000" cy="267891"/>
            </a:xfrm>
            <a:prstGeom prst="rect">
              <a:avLst/>
            </a:prstGeom>
            <a:noFill/>
            <a:ln w="9525">
              <a:noFill/>
              <a:miter lim="800000"/>
              <a:headEnd/>
              <a:tailEnd/>
            </a:ln>
          </p:spPr>
        </p:pic>
      </p:grpSp>
      <p:grpSp>
        <p:nvGrpSpPr>
          <p:cNvPr id="7" name="Group 10"/>
          <p:cNvGrpSpPr/>
          <p:nvPr/>
        </p:nvGrpSpPr>
        <p:grpSpPr bwMode="auto">
          <a:xfrm flipV="1">
            <a:off x="0" y="5667375"/>
            <a:ext cx="9144000" cy="1190625"/>
            <a:chOff x="0" y="0"/>
            <a:chExt cx="9144000" cy="1191256"/>
          </a:xfrm>
        </p:grpSpPr>
        <p:pic>
          <p:nvPicPr>
            <p:cNvPr id="8" name="Picture 10" descr="Overlay-Blank.jpg"/>
            <p:cNvPicPr>
              <a:picLocks noChangeAspect="1"/>
            </p:cNvPicPr>
            <p:nvPr userDrawn="1"/>
          </p:nvPicPr>
          <p:blipFill>
            <a:blip r:embed="rId2"/>
            <a:srcRect b="85555"/>
            <a:stretch>
              <a:fillRect/>
            </a:stretch>
          </p:blipFill>
          <p:spPr bwMode="auto">
            <a:xfrm>
              <a:off x="0" y="0"/>
              <a:ext cx="9144000" cy="990600"/>
            </a:xfrm>
            <a:prstGeom prst="rect">
              <a:avLst/>
            </a:prstGeom>
            <a:noFill/>
            <a:ln w="9525">
              <a:noFill/>
              <a:miter lim="800000"/>
              <a:headEnd/>
              <a:tailEnd/>
            </a:ln>
          </p:spPr>
        </p:pic>
        <p:pic>
          <p:nvPicPr>
            <p:cNvPr id="9" name="Picture 11" descr="Overlay-HorizontalBridge.jpg"/>
            <p:cNvPicPr>
              <a:picLocks noChangeAspect="1"/>
            </p:cNvPicPr>
            <p:nvPr userDrawn="1"/>
          </p:nvPicPr>
          <p:blipFill>
            <a:blip r:embed="rId3"/>
            <a:srcRect/>
            <a:stretch>
              <a:fillRect/>
            </a:stretch>
          </p:blipFill>
          <p:spPr bwMode="auto">
            <a:xfrm flipV="1">
              <a:off x="0" y="923365"/>
              <a:ext cx="9144000" cy="267891"/>
            </a:xfrm>
            <a:prstGeom prst="rect">
              <a:avLst/>
            </a:prstGeom>
            <a:noFill/>
            <a:ln w="9525">
              <a:noFill/>
              <a:miter lim="800000"/>
              <a:headEnd/>
              <a:tailEnd/>
            </a:ln>
          </p:spPr>
        </p:pic>
      </p:grpSp>
      <p:pic>
        <p:nvPicPr>
          <p:cNvPr id="10" name="Picture 12" descr="HR-Color.png"/>
          <p:cNvPicPr>
            <a:picLocks noChangeAspect="1"/>
          </p:cNvPicPr>
          <p:nvPr/>
        </p:nvPicPr>
        <p:blipFill>
          <a:blip r:embed="rId4"/>
          <a:srcRect/>
          <a:stretch>
            <a:fillRect/>
          </a:stretch>
        </p:blipFill>
        <p:spPr bwMode="auto">
          <a:xfrm>
            <a:off x="1554163" y="3259138"/>
            <a:ext cx="6035675" cy="339725"/>
          </a:xfrm>
          <a:prstGeom prst="rect">
            <a:avLst/>
          </a:prstGeom>
          <a:noFill/>
          <a:ln w="9525">
            <a:noFill/>
            <a:miter lim="800000"/>
            <a:headEnd/>
            <a:tailEnd/>
          </a:ln>
        </p:spPr>
      </p:pic>
      <p:sp>
        <p:nvSpPr>
          <p:cNvPr id="2" name="Title 1"/>
          <p:cNvSpPr>
            <a:spLocks noGrp="1"/>
          </p:cNvSpPr>
          <p:nvPr>
            <p:ph type="title"/>
          </p:nvPr>
        </p:nvSpPr>
        <p:spPr>
          <a:xfrm>
            <a:off x="1854200" y="1851212"/>
            <a:ext cx="5446714" cy="1730375"/>
          </a:xfrm>
        </p:spPr>
        <p:txBody>
          <a:bodyPr anchor="b"/>
          <a:lstStyle>
            <a:lvl1pPr algn="ctr">
              <a:lnSpc>
                <a:spcPts val="6800"/>
              </a:lnSpc>
              <a:defRPr sz="6500" b="0" cap="none" baseline="0">
                <a:latin typeface="+mj-lt"/>
              </a:defRPr>
            </a:lvl1pPr>
          </a:lstStyle>
          <a:p>
            <a:r>
              <a:rPr lang="en-US" smtClean="0"/>
              <a:t>Click to edit Master title style</a:t>
            </a:r>
            <a:endParaRPr lang="en-US" smtClean="0"/>
          </a:p>
        </p:txBody>
      </p:sp>
      <p:sp>
        <p:nvSpPr>
          <p:cNvPr id="3" name="Text Placeholder 2"/>
          <p:cNvSpPr>
            <a:spLocks noGrp="1"/>
          </p:cNvSpPr>
          <p:nvPr>
            <p:ph type="body" idx="1"/>
          </p:nvPr>
        </p:nvSpPr>
        <p:spPr>
          <a:xfrm>
            <a:off x="1854200" y="3576918"/>
            <a:ext cx="5446714" cy="829982"/>
          </a:xfrm>
        </p:spPr>
        <p:txBody>
          <a:bodyPr>
            <a:normAutofit/>
          </a:bodyPr>
          <a:lstStyle>
            <a:lvl1pPr marL="0" indent="0" algn="ctr">
              <a:spcBef>
                <a:spcPts val="300"/>
              </a:spcBef>
              <a:buNone/>
              <a:defRPr sz="18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endParaRPr lang="en-US" smtClean="0"/>
          </a:p>
        </p:txBody>
      </p:sp>
      <p:sp>
        <p:nvSpPr>
          <p:cNvPr id="11" name="Date Placeholder 3"/>
          <p:cNvSpPr>
            <a:spLocks noGrp="1"/>
          </p:cNvSpPr>
          <p:nvPr>
            <p:ph type="dt" sz="half" idx="10"/>
          </p:nvPr>
        </p:nvSpPr>
        <p:spPr/>
        <p:txBody>
          <a:bodyPr/>
          <a:lstStyle>
            <a:lvl1pPr>
              <a:defRPr smtClean="0"/>
            </a:lvl1pPr>
          </a:lstStyle>
          <a:p>
            <a:pPr>
              <a:defRPr/>
            </a:pPr>
            <a:fld id="{3E0EC80E-95E6-3A47-8831-792CF999F71A}" type="datetime1">
              <a:rPr lang="en-US"/>
            </a:fld>
            <a:endParaRPr lang="en-US" dirty="0"/>
          </a:p>
        </p:txBody>
      </p:sp>
      <p:sp>
        <p:nvSpPr>
          <p:cNvPr id="12" name="Footer Placeholder 4"/>
          <p:cNvSpPr>
            <a:spLocks noGrp="1"/>
          </p:cNvSpPr>
          <p:nvPr>
            <p:ph type="ftr" sz="quarter" idx="11"/>
          </p:nvPr>
        </p:nvSpPr>
        <p:spPr/>
        <p:txBody>
          <a:bodyPr/>
          <a:lstStyle>
            <a:lvl1pPr>
              <a:defRPr/>
            </a:lvl1pPr>
          </a:lstStyle>
          <a:p>
            <a:pPr>
              <a:defRPr/>
            </a:pPr>
            <a:endParaRPr lang="en-US" dirty="0"/>
          </a:p>
        </p:txBody>
      </p:sp>
      <p:sp>
        <p:nvSpPr>
          <p:cNvPr id="13" name="Slide Number Placeholder 5"/>
          <p:cNvSpPr>
            <a:spLocks noGrp="1"/>
          </p:cNvSpPr>
          <p:nvPr>
            <p:ph type="sldNum" sz="quarter" idx="12"/>
          </p:nvPr>
        </p:nvSpPr>
        <p:spPr/>
        <p:txBody>
          <a:bodyPr/>
          <a:lstStyle>
            <a:lvl1pPr>
              <a:defRPr/>
            </a:lvl1pPr>
          </a:lstStyle>
          <a:p>
            <a:pPr>
              <a:defRPr/>
            </a:pPr>
            <a:fld id="{531769E8-94A0-4346-B0CF-B566A6CDF8EE}" type="slidenum">
              <a:rPr lang="en-US"/>
            </a:fld>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grpSp>
        <p:nvGrpSpPr>
          <p:cNvPr id="5" name="Group 6"/>
          <p:cNvGrpSpPr/>
          <p:nvPr/>
        </p:nvGrpSpPr>
        <p:grpSpPr bwMode="auto">
          <a:xfrm>
            <a:off x="0" y="1373188"/>
            <a:ext cx="9144000" cy="5484812"/>
            <a:chOff x="0" y="1372650"/>
            <a:chExt cx="9144000" cy="5485350"/>
          </a:xfrm>
        </p:grpSpPr>
        <p:pic>
          <p:nvPicPr>
            <p:cNvPr id="6" name="Picture 7" descr="Overlay-Blank.jpg"/>
            <p:cNvPicPr>
              <a:picLocks noChangeAspect="1"/>
            </p:cNvPicPr>
            <p:nvPr userDrawn="1"/>
          </p:nvPicPr>
          <p:blipFill>
            <a:blip r:embed="rId2"/>
            <a:srcRect t="23334"/>
            <a:stretch>
              <a:fillRect/>
            </a:stretch>
          </p:blipFill>
          <p:spPr bwMode="auto">
            <a:xfrm>
              <a:off x="0" y="1600200"/>
              <a:ext cx="9144000" cy="5257800"/>
            </a:xfrm>
            <a:prstGeom prst="rect">
              <a:avLst/>
            </a:prstGeom>
            <a:noFill/>
            <a:ln w="9525">
              <a:noFill/>
              <a:miter lim="800000"/>
              <a:headEnd/>
              <a:tailEnd/>
            </a:ln>
          </p:spPr>
        </p:pic>
        <p:pic>
          <p:nvPicPr>
            <p:cNvPr id="7" name="Picture 8" descr="Overlay-HorizontalBridge.jpg"/>
            <p:cNvPicPr>
              <a:picLocks noChangeAspect="1"/>
            </p:cNvPicPr>
            <p:nvPr userDrawn="1"/>
          </p:nvPicPr>
          <p:blipFill>
            <a:blip r:embed="rId3"/>
            <a:srcRect/>
            <a:stretch>
              <a:fillRect/>
            </a:stretch>
          </p:blipFill>
          <p:spPr bwMode="auto">
            <a:xfrm>
              <a:off x="0" y="1372650"/>
              <a:ext cx="9144000" cy="267891"/>
            </a:xfrm>
            <a:prstGeom prst="rect">
              <a:avLst/>
            </a:prstGeom>
            <a:noFill/>
            <a:ln w="9525">
              <a:noFill/>
              <a:miter lim="800000"/>
              <a:headEnd/>
              <a:tailEnd/>
            </a:ln>
          </p:spPr>
        </p:pic>
      </p:grpSp>
      <p:sp>
        <p:nvSpPr>
          <p:cNvPr id="2" name="Title 1"/>
          <p:cNvSpPr>
            <a:spLocks noGrp="1"/>
          </p:cNvSpPr>
          <p:nvPr>
            <p:ph type="title"/>
          </p:nvPr>
        </p:nvSpPr>
        <p:spPr/>
        <p:txBody>
          <a:bodyPr/>
          <a:lstStyle/>
          <a:p>
            <a:r>
              <a:rPr lang="en-US" smtClean="0"/>
              <a:t>Click to edit Master title style</a:t>
            </a:r>
            <a:endParaRPr lang="en-US" smtClean="0"/>
          </a:p>
        </p:txBody>
      </p:sp>
      <p:sp>
        <p:nvSpPr>
          <p:cNvPr id="3" name="Content Placeholder 2"/>
          <p:cNvSpPr>
            <a:spLocks noGrp="1"/>
          </p:cNvSpPr>
          <p:nvPr>
            <p:ph sz="half" idx="1"/>
          </p:nvPr>
        </p:nvSpPr>
        <p:spPr>
          <a:xfrm>
            <a:off x="792162" y="1774825"/>
            <a:ext cx="3566160" cy="4303713"/>
          </a:xfrm>
        </p:spPr>
        <p:txBody>
          <a:bodyPr>
            <a:normAutofit/>
          </a:bodyPr>
          <a:lstStyle>
            <a:lvl1pPr>
              <a:defRPr sz="2400"/>
            </a:lvl1pPr>
            <a:lvl2pPr>
              <a:defRPr sz="22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smtClean="0"/>
          </a:p>
        </p:txBody>
      </p:sp>
      <p:sp>
        <p:nvSpPr>
          <p:cNvPr id="4" name="Content Placeholder 3"/>
          <p:cNvSpPr>
            <a:spLocks noGrp="1"/>
          </p:cNvSpPr>
          <p:nvPr>
            <p:ph sz="half" idx="2"/>
          </p:nvPr>
        </p:nvSpPr>
        <p:spPr>
          <a:xfrm>
            <a:off x="4766534" y="1774825"/>
            <a:ext cx="3566160" cy="4303713"/>
          </a:xfrm>
        </p:spPr>
        <p:txBody>
          <a:bodyPr>
            <a:normAutofit/>
          </a:bodyPr>
          <a:lstStyle>
            <a:lvl1pPr>
              <a:defRPr sz="2400"/>
            </a:lvl1pPr>
            <a:lvl2pPr>
              <a:defRPr sz="22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smtClean="0"/>
          </a:p>
        </p:txBody>
      </p:sp>
      <p:sp>
        <p:nvSpPr>
          <p:cNvPr id="8" name="Date Placeholder 4"/>
          <p:cNvSpPr>
            <a:spLocks noGrp="1"/>
          </p:cNvSpPr>
          <p:nvPr>
            <p:ph type="dt" sz="half" idx="10"/>
          </p:nvPr>
        </p:nvSpPr>
        <p:spPr/>
        <p:txBody>
          <a:bodyPr/>
          <a:lstStyle>
            <a:lvl1pPr>
              <a:defRPr/>
            </a:lvl1pPr>
          </a:lstStyle>
          <a:p>
            <a:pPr>
              <a:defRPr/>
            </a:pPr>
            <a:endParaRPr lang="en-US" dirty="0"/>
          </a:p>
        </p:txBody>
      </p:sp>
      <p:sp>
        <p:nvSpPr>
          <p:cNvPr id="9" name="Footer Placeholder 5"/>
          <p:cNvSpPr>
            <a:spLocks noGrp="1"/>
          </p:cNvSpPr>
          <p:nvPr>
            <p:ph type="ftr" sz="quarter" idx="11"/>
          </p:nvPr>
        </p:nvSpPr>
        <p:spPr/>
        <p:txBody>
          <a:bodyPr/>
          <a:lstStyle>
            <a:lvl1pPr>
              <a:defRPr/>
            </a:lvl1pPr>
          </a:lstStyle>
          <a:p>
            <a:pPr>
              <a:defRPr/>
            </a:pPr>
            <a:endParaRPr lang="en-US" dirty="0"/>
          </a:p>
        </p:txBody>
      </p:sp>
      <p:sp>
        <p:nvSpPr>
          <p:cNvPr id="10" name="Slide Number Placeholder 6"/>
          <p:cNvSpPr>
            <a:spLocks noGrp="1"/>
          </p:cNvSpPr>
          <p:nvPr>
            <p:ph type="sldNum" sz="quarter" idx="12"/>
          </p:nvPr>
        </p:nvSpPr>
        <p:spPr/>
        <p:txBody>
          <a:bodyPr/>
          <a:lstStyle>
            <a:lvl1pPr>
              <a:defRPr/>
            </a:lvl1pPr>
          </a:lstStyle>
          <a:p>
            <a:pPr>
              <a:defRPr/>
            </a:pPr>
            <a:fld id="{982C12B8-4102-BB42-943C-3CE62F42AD98}" type="slidenum">
              <a:rPr lang="en-US"/>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grpSp>
        <p:nvGrpSpPr>
          <p:cNvPr id="7" name="Group 6"/>
          <p:cNvGrpSpPr/>
          <p:nvPr/>
        </p:nvGrpSpPr>
        <p:grpSpPr bwMode="auto">
          <a:xfrm>
            <a:off x="0" y="1373188"/>
            <a:ext cx="9144000" cy="5484812"/>
            <a:chOff x="0" y="1372650"/>
            <a:chExt cx="9144000" cy="5485350"/>
          </a:xfrm>
        </p:grpSpPr>
        <p:pic>
          <p:nvPicPr>
            <p:cNvPr id="8" name="Picture 7" descr="Overlay-Blank.jpg"/>
            <p:cNvPicPr>
              <a:picLocks noChangeAspect="1"/>
            </p:cNvPicPr>
            <p:nvPr userDrawn="1"/>
          </p:nvPicPr>
          <p:blipFill>
            <a:blip r:embed="rId2"/>
            <a:srcRect t="23334"/>
            <a:stretch>
              <a:fillRect/>
            </a:stretch>
          </p:blipFill>
          <p:spPr bwMode="auto">
            <a:xfrm>
              <a:off x="0" y="1600200"/>
              <a:ext cx="9144000" cy="5257800"/>
            </a:xfrm>
            <a:prstGeom prst="rect">
              <a:avLst/>
            </a:prstGeom>
            <a:noFill/>
            <a:ln w="9525">
              <a:noFill/>
              <a:miter lim="800000"/>
              <a:headEnd/>
              <a:tailEnd/>
            </a:ln>
          </p:spPr>
        </p:pic>
        <p:pic>
          <p:nvPicPr>
            <p:cNvPr id="9" name="Picture 8" descr="Overlay-HorizontalBridge.jpg"/>
            <p:cNvPicPr>
              <a:picLocks noChangeAspect="1"/>
            </p:cNvPicPr>
            <p:nvPr userDrawn="1"/>
          </p:nvPicPr>
          <p:blipFill>
            <a:blip r:embed="rId3"/>
            <a:srcRect/>
            <a:stretch>
              <a:fillRect/>
            </a:stretch>
          </p:blipFill>
          <p:spPr bwMode="auto">
            <a:xfrm>
              <a:off x="0" y="1372650"/>
              <a:ext cx="9144000" cy="267891"/>
            </a:xfrm>
            <a:prstGeom prst="rect">
              <a:avLst/>
            </a:prstGeom>
            <a:noFill/>
            <a:ln w="9525">
              <a:noFill/>
              <a:miter lim="800000"/>
              <a:headEnd/>
              <a:tailEnd/>
            </a:ln>
          </p:spPr>
        </p:pic>
      </p:grpSp>
      <p:pic>
        <p:nvPicPr>
          <p:cNvPr id="10" name="Picture 9" descr="Overlay-HorizontalBridge.jpg"/>
          <p:cNvPicPr>
            <a:picLocks noChangeAspect="1"/>
          </p:cNvPicPr>
          <p:nvPr/>
        </p:nvPicPr>
        <p:blipFill>
          <a:blip r:embed="rId3"/>
          <a:srcRect t="23425" r="61031" b="39764"/>
          <a:stretch>
            <a:fillRect/>
          </a:stretch>
        </p:blipFill>
        <p:spPr>
          <a:xfrm>
            <a:off x="4765675" y="2460625"/>
            <a:ext cx="3563938" cy="98425"/>
          </a:xfrm>
          <a:prstGeom prst="rect">
            <a:avLst/>
          </a:prstGeom>
          <a:solidFill>
            <a:schemeClr val="bg2">
              <a:lumMod val="40000"/>
              <a:lumOff val="60000"/>
            </a:schemeClr>
          </a:solidFill>
        </p:spPr>
      </p:pic>
      <p:pic>
        <p:nvPicPr>
          <p:cNvPr id="11" name="Picture 10" descr="Overlay-HorizontalBridge.jpg"/>
          <p:cNvPicPr>
            <a:picLocks noChangeAspect="1"/>
          </p:cNvPicPr>
          <p:nvPr/>
        </p:nvPicPr>
        <p:blipFill>
          <a:blip r:embed="rId3"/>
          <a:srcRect t="23425" r="61031" b="39764"/>
          <a:stretch>
            <a:fillRect/>
          </a:stretch>
        </p:blipFill>
        <p:spPr>
          <a:xfrm>
            <a:off x="779463" y="2460625"/>
            <a:ext cx="3563937" cy="98425"/>
          </a:xfrm>
          <a:prstGeom prst="rect">
            <a:avLst/>
          </a:prstGeom>
          <a:solidFill>
            <a:schemeClr val="bg2">
              <a:lumMod val="40000"/>
              <a:lumOff val="60000"/>
            </a:schemeClr>
          </a:solidFill>
        </p:spPr>
      </p:pic>
      <p:sp>
        <p:nvSpPr>
          <p:cNvPr id="2" name="Title 1"/>
          <p:cNvSpPr>
            <a:spLocks noGrp="1"/>
          </p:cNvSpPr>
          <p:nvPr>
            <p:ph type="title"/>
          </p:nvPr>
        </p:nvSpPr>
        <p:spPr/>
        <p:txBody>
          <a:bodyPr/>
          <a:lstStyle>
            <a:lvl1pPr>
              <a:defRPr/>
            </a:lvl1pPr>
          </a:lstStyle>
          <a:p>
            <a:r>
              <a:rPr lang="en-US" smtClean="0"/>
              <a:t>Click to edit Master title style</a:t>
            </a:r>
            <a:endParaRPr lang="en-US" smtClean="0"/>
          </a:p>
        </p:txBody>
      </p:sp>
      <p:sp>
        <p:nvSpPr>
          <p:cNvPr id="3" name="Text Placeholder 2"/>
          <p:cNvSpPr>
            <a:spLocks noGrp="1"/>
          </p:cNvSpPr>
          <p:nvPr>
            <p:ph type="body" idx="1"/>
          </p:nvPr>
        </p:nvSpPr>
        <p:spPr>
          <a:xfrm>
            <a:off x="777240" y="1879320"/>
            <a:ext cx="3566160" cy="639762"/>
          </a:xfrm>
        </p:spPr>
        <p:txBody>
          <a:bodyPr anchor="b">
            <a:noAutofit/>
          </a:bodyPr>
          <a:lstStyle>
            <a:lvl1pPr marL="0" indent="0" algn="ctr">
              <a:spcBef>
                <a:spcPts val="0"/>
              </a:spcBef>
              <a:buNone/>
              <a:defRPr sz="2800" b="0">
                <a:solidFill>
                  <a:schemeClr val="tx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777240" y="2590799"/>
            <a:ext cx="3566160" cy="3487739"/>
          </a:xfrm>
        </p:spPr>
        <p:txBody>
          <a:bodyPr>
            <a:normAutofit/>
          </a:bodyPr>
          <a:lstStyle>
            <a:lvl1pPr>
              <a:defRPr sz="2200"/>
            </a:lvl1pPr>
            <a:lvl2pPr>
              <a:defRPr sz="20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smtClean="0"/>
          </a:p>
        </p:txBody>
      </p:sp>
      <p:sp>
        <p:nvSpPr>
          <p:cNvPr id="5" name="Text Placeholder 4"/>
          <p:cNvSpPr>
            <a:spLocks noGrp="1"/>
          </p:cNvSpPr>
          <p:nvPr>
            <p:ph type="body" sz="quarter" idx="3"/>
          </p:nvPr>
        </p:nvSpPr>
        <p:spPr>
          <a:xfrm>
            <a:off x="4766048" y="1879320"/>
            <a:ext cx="3566160" cy="639762"/>
          </a:xfrm>
        </p:spPr>
        <p:txBody>
          <a:bodyPr anchor="b">
            <a:noAutofit/>
          </a:bodyPr>
          <a:lstStyle>
            <a:lvl1pPr marL="0" indent="0" algn="ctr">
              <a:spcBef>
                <a:spcPts val="0"/>
              </a:spcBef>
              <a:buNone/>
              <a:defRPr sz="2800" b="0">
                <a:solidFill>
                  <a:schemeClr val="tx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4766048" y="2590799"/>
            <a:ext cx="3566160" cy="3487739"/>
          </a:xfrm>
        </p:spPr>
        <p:txBody>
          <a:bodyPr>
            <a:normAutofit/>
          </a:bodyPr>
          <a:lstStyle>
            <a:lvl1pPr>
              <a:defRPr sz="2200"/>
            </a:lvl1pPr>
            <a:lvl2pPr>
              <a:defRPr sz="20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smtClean="0"/>
          </a:p>
        </p:txBody>
      </p:sp>
      <p:sp>
        <p:nvSpPr>
          <p:cNvPr id="12" name="Date Placeholder 6"/>
          <p:cNvSpPr>
            <a:spLocks noGrp="1"/>
          </p:cNvSpPr>
          <p:nvPr>
            <p:ph type="dt" sz="half" idx="10"/>
          </p:nvPr>
        </p:nvSpPr>
        <p:spPr/>
        <p:txBody>
          <a:bodyPr/>
          <a:lstStyle>
            <a:lvl1pPr>
              <a:defRPr/>
            </a:lvl1pPr>
          </a:lstStyle>
          <a:p>
            <a:pPr>
              <a:defRPr/>
            </a:pPr>
            <a:endParaRPr lang="en-US" dirty="0"/>
          </a:p>
        </p:txBody>
      </p:sp>
      <p:sp>
        <p:nvSpPr>
          <p:cNvPr id="13" name="Footer Placeholder 7"/>
          <p:cNvSpPr>
            <a:spLocks noGrp="1"/>
          </p:cNvSpPr>
          <p:nvPr>
            <p:ph type="ftr" sz="quarter" idx="11"/>
          </p:nvPr>
        </p:nvSpPr>
        <p:spPr/>
        <p:txBody>
          <a:bodyPr/>
          <a:lstStyle>
            <a:lvl1pPr>
              <a:defRPr/>
            </a:lvl1pPr>
          </a:lstStyle>
          <a:p>
            <a:pPr>
              <a:defRPr/>
            </a:pPr>
            <a:endParaRPr lang="en-US" dirty="0"/>
          </a:p>
        </p:txBody>
      </p:sp>
      <p:sp>
        <p:nvSpPr>
          <p:cNvPr id="14" name="Slide Number Placeholder 8"/>
          <p:cNvSpPr>
            <a:spLocks noGrp="1"/>
          </p:cNvSpPr>
          <p:nvPr>
            <p:ph type="sldNum" sz="quarter" idx="12"/>
          </p:nvPr>
        </p:nvSpPr>
        <p:spPr/>
        <p:txBody>
          <a:bodyPr/>
          <a:lstStyle>
            <a:lvl1pPr>
              <a:defRPr/>
            </a:lvl1pPr>
          </a:lstStyle>
          <a:p>
            <a:pPr>
              <a:defRPr/>
            </a:pPr>
            <a:fld id="{26F83D9A-C836-424A-BFE9-562AD496458C}" type="slidenum">
              <a:rPr lang="en-US"/>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grpSp>
        <p:nvGrpSpPr>
          <p:cNvPr id="3" name="Group 6"/>
          <p:cNvGrpSpPr/>
          <p:nvPr/>
        </p:nvGrpSpPr>
        <p:grpSpPr bwMode="auto">
          <a:xfrm>
            <a:off x="0" y="1373188"/>
            <a:ext cx="9144000" cy="5484812"/>
            <a:chOff x="0" y="1372650"/>
            <a:chExt cx="9144000" cy="5485350"/>
          </a:xfrm>
        </p:grpSpPr>
        <p:pic>
          <p:nvPicPr>
            <p:cNvPr id="4" name="Picture 7" descr="Overlay-Blank.jpg"/>
            <p:cNvPicPr>
              <a:picLocks noChangeAspect="1"/>
            </p:cNvPicPr>
            <p:nvPr userDrawn="1"/>
          </p:nvPicPr>
          <p:blipFill>
            <a:blip r:embed="rId2"/>
            <a:srcRect t="23334"/>
            <a:stretch>
              <a:fillRect/>
            </a:stretch>
          </p:blipFill>
          <p:spPr bwMode="auto">
            <a:xfrm>
              <a:off x="0" y="1600200"/>
              <a:ext cx="9144000" cy="5257800"/>
            </a:xfrm>
            <a:prstGeom prst="rect">
              <a:avLst/>
            </a:prstGeom>
            <a:noFill/>
            <a:ln w="9525">
              <a:noFill/>
              <a:miter lim="800000"/>
              <a:headEnd/>
              <a:tailEnd/>
            </a:ln>
          </p:spPr>
        </p:pic>
        <p:pic>
          <p:nvPicPr>
            <p:cNvPr id="5" name="Picture 8" descr="Overlay-HorizontalBridge.jpg"/>
            <p:cNvPicPr>
              <a:picLocks noChangeAspect="1"/>
            </p:cNvPicPr>
            <p:nvPr userDrawn="1"/>
          </p:nvPicPr>
          <p:blipFill>
            <a:blip r:embed="rId3"/>
            <a:srcRect/>
            <a:stretch>
              <a:fillRect/>
            </a:stretch>
          </p:blipFill>
          <p:spPr bwMode="auto">
            <a:xfrm>
              <a:off x="0" y="1372650"/>
              <a:ext cx="9144000" cy="267891"/>
            </a:xfrm>
            <a:prstGeom prst="rect">
              <a:avLst/>
            </a:prstGeom>
            <a:noFill/>
            <a:ln w="9525">
              <a:noFill/>
              <a:miter lim="800000"/>
              <a:headEnd/>
              <a:tailEnd/>
            </a:ln>
          </p:spPr>
        </p:pic>
      </p:grpSp>
      <p:sp>
        <p:nvSpPr>
          <p:cNvPr id="2" name="Title 1"/>
          <p:cNvSpPr>
            <a:spLocks noGrp="1"/>
          </p:cNvSpPr>
          <p:nvPr>
            <p:ph type="title"/>
          </p:nvPr>
        </p:nvSpPr>
        <p:spPr/>
        <p:txBody>
          <a:bodyPr/>
          <a:lstStyle/>
          <a:p>
            <a:r>
              <a:rPr lang="en-US" smtClean="0"/>
              <a:t>Click to edit Master title style</a:t>
            </a:r>
            <a:endParaRPr lang="en-US" smtClean="0"/>
          </a:p>
        </p:txBody>
      </p:sp>
      <p:sp>
        <p:nvSpPr>
          <p:cNvPr id="6" name="Date Placeholder 2"/>
          <p:cNvSpPr>
            <a:spLocks noGrp="1"/>
          </p:cNvSpPr>
          <p:nvPr>
            <p:ph type="dt" sz="half" idx="10"/>
          </p:nvPr>
        </p:nvSpPr>
        <p:spPr/>
        <p:txBody>
          <a:bodyPr/>
          <a:lstStyle>
            <a:lvl1pPr>
              <a:defRPr/>
            </a:lvl1pPr>
          </a:lstStyle>
          <a:p>
            <a:pPr>
              <a:defRPr/>
            </a:pPr>
            <a:endParaRPr lang="en-US" dirty="0"/>
          </a:p>
        </p:txBody>
      </p:sp>
      <p:sp>
        <p:nvSpPr>
          <p:cNvPr id="7" name="Footer Placeholder 3"/>
          <p:cNvSpPr>
            <a:spLocks noGrp="1"/>
          </p:cNvSpPr>
          <p:nvPr>
            <p:ph type="ftr" sz="quarter" idx="11"/>
          </p:nvPr>
        </p:nvSpPr>
        <p:spPr/>
        <p:txBody>
          <a:bodyPr/>
          <a:lstStyle>
            <a:lvl1pPr>
              <a:defRPr/>
            </a:lvl1pPr>
          </a:lstStyle>
          <a:p>
            <a:pPr>
              <a:defRPr/>
            </a:pPr>
            <a:endParaRPr lang="en-US" dirty="0"/>
          </a:p>
        </p:txBody>
      </p:sp>
      <p:sp>
        <p:nvSpPr>
          <p:cNvPr id="8" name="Slide Number Placeholder 4"/>
          <p:cNvSpPr>
            <a:spLocks noGrp="1"/>
          </p:cNvSpPr>
          <p:nvPr>
            <p:ph type="sldNum" sz="quarter" idx="12"/>
          </p:nvPr>
        </p:nvSpPr>
        <p:spPr/>
        <p:txBody>
          <a:bodyPr/>
          <a:lstStyle>
            <a:lvl1pPr>
              <a:defRPr/>
            </a:lvl1pPr>
          </a:lstStyle>
          <a:p>
            <a:pPr>
              <a:defRPr/>
            </a:pPr>
            <a:fld id="{A6C81D3C-7CFD-F64A-8F4D-B4FBF6F47242}" type="slidenum">
              <a:rPr lang="en-US"/>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6" descr="Overlay-Blank.jpg"/>
          <p:cNvPicPr>
            <a:picLocks noChangeAspect="1"/>
          </p:cNvPicPr>
          <p:nvPr/>
        </p:nvPicPr>
        <p:blipFill>
          <a:blip r:embed="rId2"/>
          <a:srcRect/>
          <a:stretch>
            <a:fillRect/>
          </a:stretch>
        </p:blipFill>
        <p:spPr bwMode="auto">
          <a:xfrm>
            <a:off x="0" y="0"/>
            <a:ext cx="9144000" cy="6858000"/>
          </a:xfrm>
          <a:prstGeom prst="rect">
            <a:avLst/>
          </a:prstGeom>
          <a:noFill/>
          <a:ln w="9525">
            <a:noFill/>
            <a:miter lim="800000"/>
            <a:headEnd/>
            <a:tailEnd/>
          </a:ln>
        </p:spPr>
      </p:pic>
      <p:sp>
        <p:nvSpPr>
          <p:cNvPr id="3" name="Date Placeholder 1"/>
          <p:cNvSpPr>
            <a:spLocks noGrp="1"/>
          </p:cNvSpPr>
          <p:nvPr>
            <p:ph type="dt" sz="half" idx="10"/>
          </p:nvPr>
        </p:nvSpPr>
        <p:spPr/>
        <p:txBody>
          <a:bodyPr/>
          <a:lstStyle>
            <a:lvl1pPr>
              <a:defRPr/>
            </a:lvl1pPr>
          </a:lstStyle>
          <a:p>
            <a:pPr>
              <a:defRPr/>
            </a:pPr>
            <a:endParaRPr lang="en-US" dirty="0"/>
          </a:p>
        </p:txBody>
      </p:sp>
      <p:sp>
        <p:nvSpPr>
          <p:cNvPr id="4" name="Footer Placeholder 2"/>
          <p:cNvSpPr>
            <a:spLocks noGrp="1"/>
          </p:cNvSpPr>
          <p:nvPr>
            <p:ph type="ftr" sz="quarter" idx="11"/>
          </p:nvPr>
        </p:nvSpPr>
        <p:spPr/>
        <p:txBody>
          <a:bodyPr/>
          <a:lstStyle>
            <a:lvl1pPr>
              <a:defRPr/>
            </a:lvl1pPr>
          </a:lstStyle>
          <a:p>
            <a:pPr>
              <a:defRPr/>
            </a:pPr>
            <a:endParaRPr lang="en-US" dirty="0"/>
          </a:p>
        </p:txBody>
      </p:sp>
      <p:sp>
        <p:nvSpPr>
          <p:cNvPr id="5" name="Slide Number Placeholder 3"/>
          <p:cNvSpPr>
            <a:spLocks noGrp="1"/>
          </p:cNvSpPr>
          <p:nvPr>
            <p:ph type="sldNum" sz="quarter" idx="12"/>
          </p:nvPr>
        </p:nvSpPr>
        <p:spPr/>
        <p:txBody>
          <a:bodyPr/>
          <a:lstStyle>
            <a:lvl1pPr>
              <a:defRPr/>
            </a:lvl1pPr>
          </a:lstStyle>
          <a:p>
            <a:pPr>
              <a:defRPr/>
            </a:pPr>
            <a:fld id="{FFA21184-CE60-A44C-B2FF-D4A9D68A5DEF}" type="slidenum">
              <a:rPr lang="en-US"/>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5" name="Group 11"/>
          <p:cNvGrpSpPr/>
          <p:nvPr/>
        </p:nvGrpSpPr>
        <p:grpSpPr bwMode="auto">
          <a:xfrm>
            <a:off x="4267200" y="0"/>
            <a:ext cx="4876800" cy="6858000"/>
            <a:chOff x="4267200" y="0"/>
            <a:chExt cx="4876800" cy="6858000"/>
          </a:xfrm>
        </p:grpSpPr>
        <p:pic>
          <p:nvPicPr>
            <p:cNvPr id="6" name="Picture 7" descr="Overlay-Blank.jpg"/>
            <p:cNvPicPr>
              <a:picLocks noChangeAspect="1"/>
            </p:cNvPicPr>
            <p:nvPr userDrawn="1"/>
          </p:nvPicPr>
          <p:blipFill>
            <a:blip r:embed="rId2"/>
            <a:srcRect l="4301" r="46875"/>
            <a:stretch>
              <a:fillRect/>
            </a:stretch>
          </p:blipFill>
          <p:spPr bwMode="auto">
            <a:xfrm>
              <a:off x="4495800" y="0"/>
              <a:ext cx="4648200" cy="6858000"/>
            </a:xfrm>
            <a:prstGeom prst="rect">
              <a:avLst/>
            </a:prstGeom>
            <a:noFill/>
            <a:ln w="9525">
              <a:noFill/>
              <a:miter lim="800000"/>
              <a:headEnd/>
              <a:tailEnd/>
            </a:ln>
          </p:spPr>
        </p:pic>
        <p:pic>
          <p:nvPicPr>
            <p:cNvPr id="7" name="Picture 8" descr="Overlay-VerticalBridge.jpg"/>
            <p:cNvPicPr>
              <a:picLocks noChangeAspect="1"/>
            </p:cNvPicPr>
            <p:nvPr userDrawn="1"/>
          </p:nvPicPr>
          <p:blipFill>
            <a:blip r:embed="rId3"/>
            <a:srcRect/>
            <a:stretch>
              <a:fillRect/>
            </a:stretch>
          </p:blipFill>
          <p:spPr bwMode="auto">
            <a:xfrm flipH="1">
              <a:off x="4267200" y="0"/>
              <a:ext cx="267891" cy="6858000"/>
            </a:xfrm>
            <a:prstGeom prst="rect">
              <a:avLst/>
            </a:prstGeom>
            <a:noFill/>
            <a:ln w="9525">
              <a:noFill/>
              <a:miter lim="800000"/>
              <a:headEnd/>
              <a:tailEnd/>
            </a:ln>
          </p:spPr>
        </p:pic>
      </p:grpSp>
      <p:sp>
        <p:nvSpPr>
          <p:cNvPr id="2" name="Title 1"/>
          <p:cNvSpPr>
            <a:spLocks noGrp="1"/>
          </p:cNvSpPr>
          <p:nvPr>
            <p:ph type="title"/>
          </p:nvPr>
        </p:nvSpPr>
        <p:spPr>
          <a:xfrm>
            <a:off x="381000" y="609600"/>
            <a:ext cx="3612776" cy="1537447"/>
          </a:xfrm>
        </p:spPr>
        <p:txBody>
          <a:bodyPr anchor="b"/>
          <a:lstStyle>
            <a:lvl1pPr algn="ctr">
              <a:lnSpc>
                <a:spcPct val="100000"/>
              </a:lnSpc>
              <a:defRPr sz="3600" b="0"/>
            </a:lvl1pPr>
          </a:lstStyle>
          <a:p>
            <a:r>
              <a:rPr lang="en-US" smtClean="0"/>
              <a:t>Click to edit Master title style</a:t>
            </a:r>
            <a:endParaRPr lang="en-US" smtClean="0"/>
          </a:p>
        </p:txBody>
      </p:sp>
      <p:sp>
        <p:nvSpPr>
          <p:cNvPr id="3" name="Content Placeholder 2"/>
          <p:cNvSpPr>
            <a:spLocks noGrp="1"/>
          </p:cNvSpPr>
          <p:nvPr>
            <p:ph idx="1"/>
          </p:nvPr>
        </p:nvSpPr>
        <p:spPr>
          <a:xfrm>
            <a:off x="4885859" y="381001"/>
            <a:ext cx="3813174" cy="5697537"/>
          </a:xfrm>
        </p:spPr>
        <p:txBody>
          <a:bodyPr>
            <a:normAutofit/>
          </a:bodyPr>
          <a:lstStyle>
            <a:lvl1pPr>
              <a:defRPr sz="2400" b="0"/>
            </a:lvl1pPr>
            <a:lvl2pPr>
              <a:defRPr sz="2200" b="0"/>
            </a:lvl2pPr>
            <a:lvl3pPr>
              <a:defRPr sz="2000" b="0"/>
            </a:lvl3pPr>
            <a:lvl4pPr>
              <a:defRPr sz="1800" b="0"/>
            </a:lvl4pPr>
            <a:lvl5pPr>
              <a:defRPr sz="1800" b="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smtClean="0"/>
          </a:p>
        </p:txBody>
      </p:sp>
      <p:sp>
        <p:nvSpPr>
          <p:cNvPr id="4" name="Text Placeholder 3"/>
          <p:cNvSpPr>
            <a:spLocks noGrp="1"/>
          </p:cNvSpPr>
          <p:nvPr>
            <p:ph type="body" sz="half" idx="2"/>
          </p:nvPr>
        </p:nvSpPr>
        <p:spPr>
          <a:xfrm>
            <a:off x="381000" y="2209801"/>
            <a:ext cx="3612776" cy="3200400"/>
          </a:xfrm>
        </p:spPr>
        <p:txBody>
          <a:bodyPr>
            <a:normAutofit/>
          </a:bodyPr>
          <a:lstStyle>
            <a:lvl1pPr marL="0" indent="0" algn="ctr">
              <a:buNone/>
              <a:defRPr sz="1800" b="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8" name="Date Placeholder 4"/>
          <p:cNvSpPr>
            <a:spLocks noGrp="1"/>
          </p:cNvSpPr>
          <p:nvPr>
            <p:ph type="dt" sz="half" idx="10"/>
          </p:nvPr>
        </p:nvSpPr>
        <p:spPr/>
        <p:txBody>
          <a:bodyPr/>
          <a:lstStyle>
            <a:lvl1pPr>
              <a:defRPr/>
            </a:lvl1pPr>
          </a:lstStyle>
          <a:p>
            <a:pPr>
              <a:defRPr/>
            </a:pPr>
            <a:endParaRPr lang="en-US" dirty="0"/>
          </a:p>
        </p:txBody>
      </p:sp>
      <p:sp>
        <p:nvSpPr>
          <p:cNvPr id="9" name="Footer Placeholder 5"/>
          <p:cNvSpPr>
            <a:spLocks noGrp="1"/>
          </p:cNvSpPr>
          <p:nvPr>
            <p:ph type="ftr" sz="quarter" idx="11"/>
          </p:nvPr>
        </p:nvSpPr>
        <p:spPr/>
        <p:txBody>
          <a:bodyPr/>
          <a:lstStyle>
            <a:lvl1pPr>
              <a:defRPr dirty="0">
                <a:solidFill>
                  <a:schemeClr val="tx2"/>
                </a:solidFill>
              </a:defRPr>
            </a:lvl1pPr>
          </a:lstStyle>
          <a:p>
            <a:pPr>
              <a:defRPr/>
            </a:pPr>
            <a:endParaRPr lang="en-US" dirty="0"/>
          </a:p>
        </p:txBody>
      </p:sp>
      <p:sp>
        <p:nvSpPr>
          <p:cNvPr id="10" name="Slide Number Placeholder 6"/>
          <p:cNvSpPr>
            <a:spLocks noGrp="1"/>
          </p:cNvSpPr>
          <p:nvPr>
            <p:ph type="sldNum" sz="quarter" idx="12"/>
          </p:nvPr>
        </p:nvSpPr>
        <p:spPr/>
        <p:txBody>
          <a:bodyPr/>
          <a:lstStyle>
            <a:lvl1pPr algn="ctr">
              <a:defRPr smtClean="0">
                <a:solidFill>
                  <a:schemeClr val="tx2">
                    <a:lumMod val="40000"/>
                    <a:lumOff val="60000"/>
                  </a:schemeClr>
                </a:solidFill>
              </a:defRPr>
            </a:lvl1pPr>
          </a:lstStyle>
          <a:p>
            <a:pPr>
              <a:defRPr/>
            </a:pPr>
            <a:fld id="{4D9BF39D-4B0F-324A-B987-3B16D99F78EB}" type="slidenum">
              <a:rPr lang="en-US"/>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13314" name="Title Placeholder 1"/>
          <p:cNvSpPr>
            <a:spLocks noGrp="1"/>
          </p:cNvSpPr>
          <p:nvPr>
            <p:ph type="title"/>
          </p:nvPr>
        </p:nvSpPr>
        <p:spPr bwMode="auto">
          <a:xfrm>
            <a:off x="792163" y="39688"/>
            <a:ext cx="7570787" cy="1412875"/>
          </a:xfrm>
          <a:prstGeom prst="rect">
            <a:avLst/>
          </a:prstGeom>
          <a:noFill/>
          <a:ln w="9525">
            <a:noFill/>
            <a:miter lim="800000"/>
          </a:ln>
        </p:spPr>
        <p:txBody>
          <a:bodyPr vert="horz" wrap="square" lIns="91440" tIns="45720" rIns="91440" bIns="45720" numCol="1" anchor="ctr" anchorCtr="0" compatLnSpc="1"/>
          <a:lstStyle/>
          <a:p>
            <a:pPr lvl="0"/>
            <a:r>
              <a:rPr lang="en-US"/>
              <a:t>Click to edit Master title style</a:t>
            </a:r>
            <a:endParaRPr lang="en-US"/>
          </a:p>
        </p:txBody>
      </p:sp>
      <p:sp>
        <p:nvSpPr>
          <p:cNvPr id="13315" name="Text Placeholder 2"/>
          <p:cNvSpPr>
            <a:spLocks noGrp="1"/>
          </p:cNvSpPr>
          <p:nvPr>
            <p:ph type="body" idx="1"/>
          </p:nvPr>
        </p:nvSpPr>
        <p:spPr bwMode="auto">
          <a:xfrm>
            <a:off x="792163" y="1762125"/>
            <a:ext cx="7570787" cy="4289425"/>
          </a:xfrm>
          <a:prstGeom prst="rect">
            <a:avLst/>
          </a:prstGeom>
          <a:noFill/>
          <a:ln w="9525">
            <a:noFill/>
            <a:miter lim="800000"/>
          </a:ln>
        </p:spPr>
        <p:txBody>
          <a:bodyPr vert="horz" wrap="square" lIns="91440" tIns="45720" rIns="91440" bIns="45720" numCol="1" anchor="t" anchorCtr="0" compatLnSpc="1"/>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2"/>
          </p:nvPr>
        </p:nvSpPr>
        <p:spPr>
          <a:xfrm>
            <a:off x="6651625" y="6356350"/>
            <a:ext cx="2133600" cy="365125"/>
          </a:xfrm>
          <a:prstGeom prst="rect">
            <a:avLst/>
          </a:prstGeom>
        </p:spPr>
        <p:txBody>
          <a:bodyPr vert="horz" lIns="91440" tIns="45720" rIns="91440" bIns="45720" rtlCol="0" anchor="ctr"/>
          <a:lstStyle>
            <a:lvl1pPr algn="r">
              <a:defRPr sz="1200" b="1" dirty="0">
                <a:solidFill>
                  <a:schemeClr val="tx2">
                    <a:lumMod val="40000"/>
                    <a:lumOff val="60000"/>
                  </a:schemeClr>
                </a:solidFill>
              </a:defRPr>
            </a:lvl1pPr>
          </a:lstStyle>
          <a:p>
            <a:pPr>
              <a:defRPr/>
            </a:pPr>
            <a:endParaRPr lang="en-US" dirty="0"/>
          </a:p>
        </p:txBody>
      </p:sp>
      <p:sp>
        <p:nvSpPr>
          <p:cNvPr id="6" name="Slide Number Placeholder 5"/>
          <p:cNvSpPr>
            <a:spLocks noGrp="1"/>
          </p:cNvSpPr>
          <p:nvPr>
            <p:ph type="sldNum" sz="quarter" idx="4"/>
          </p:nvPr>
        </p:nvSpPr>
        <p:spPr>
          <a:xfrm>
            <a:off x="4267200" y="6356350"/>
            <a:ext cx="609600" cy="365125"/>
          </a:xfrm>
          <a:prstGeom prst="rect">
            <a:avLst/>
          </a:prstGeom>
        </p:spPr>
        <p:txBody>
          <a:bodyPr vert="horz" lIns="91440" tIns="45720" rIns="91440" bIns="45720" rtlCol="0" anchor="ctr"/>
          <a:lstStyle>
            <a:lvl1pPr algn="ctr">
              <a:defRPr sz="1200" b="1" smtClean="0">
                <a:solidFill>
                  <a:schemeClr val="tx2">
                    <a:lumMod val="40000"/>
                    <a:lumOff val="60000"/>
                  </a:schemeClr>
                </a:solidFill>
              </a:defRPr>
            </a:lvl1pPr>
          </a:lstStyle>
          <a:p>
            <a:pPr>
              <a:defRPr/>
            </a:pPr>
            <a:fld id="{AB2AE3DE-C085-3E4F-9F49-2111C24E15D2}" type="slidenum">
              <a:rPr lang="en-US"/>
            </a:fld>
            <a:endParaRPr lang="en-US" dirty="0"/>
          </a:p>
        </p:txBody>
      </p:sp>
      <p:sp>
        <p:nvSpPr>
          <p:cNvPr id="5" name="Footer Placeholder 4"/>
          <p:cNvSpPr>
            <a:spLocks noGrp="1"/>
          </p:cNvSpPr>
          <p:nvPr>
            <p:ph type="ftr" sz="quarter" idx="3"/>
          </p:nvPr>
        </p:nvSpPr>
        <p:spPr>
          <a:xfrm>
            <a:off x="371475" y="6356350"/>
            <a:ext cx="2895600" cy="365125"/>
          </a:xfrm>
          <a:prstGeom prst="rect">
            <a:avLst/>
          </a:prstGeom>
        </p:spPr>
        <p:txBody>
          <a:bodyPr vert="horz" lIns="91440" tIns="45720" rIns="91440" bIns="45720" rtlCol="0" anchor="ctr"/>
          <a:lstStyle>
            <a:lvl1pPr algn="l">
              <a:defRPr sz="1200" b="1" dirty="0">
                <a:solidFill>
                  <a:schemeClr val="tx2">
                    <a:lumMod val="40000"/>
                    <a:lumOff val="60000"/>
                  </a:schemeClr>
                </a:solidFill>
              </a:defRPr>
            </a:lvl1pPr>
          </a:lstStyle>
          <a:p>
            <a:pPr>
              <a:defRPr/>
            </a:pPr>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ctr" rtl="0" fontAlgn="base">
        <a:lnSpc>
          <a:spcPts val="6000"/>
        </a:lnSpc>
        <a:spcBef>
          <a:spcPct val="0"/>
        </a:spcBef>
        <a:spcAft>
          <a:spcPct val="0"/>
        </a:spcAft>
        <a:defRPr sz="5400" kern="1200">
          <a:solidFill>
            <a:schemeClr val="tx2"/>
          </a:solidFill>
          <a:latin typeface="+mn-lt"/>
          <a:ea typeface="MS PGothic" pitchFamily="-84" charset="-128"/>
          <a:cs typeface="MS PGothic" pitchFamily="-84" charset="-128"/>
        </a:defRPr>
      </a:lvl1pPr>
      <a:lvl2pPr algn="ctr" rtl="0" fontAlgn="base">
        <a:lnSpc>
          <a:spcPts val="6000"/>
        </a:lnSpc>
        <a:spcBef>
          <a:spcPct val="0"/>
        </a:spcBef>
        <a:spcAft>
          <a:spcPct val="0"/>
        </a:spcAft>
        <a:defRPr sz="5400">
          <a:solidFill>
            <a:schemeClr val="tx2"/>
          </a:solidFill>
          <a:latin typeface="Candara" pitchFamily="-84" charset="0"/>
          <a:ea typeface="MS PGothic" pitchFamily="-84" charset="-128"/>
          <a:cs typeface="MS PGothic" pitchFamily="-84" charset="-128"/>
        </a:defRPr>
      </a:lvl2pPr>
      <a:lvl3pPr algn="ctr" rtl="0" fontAlgn="base">
        <a:lnSpc>
          <a:spcPts val="6000"/>
        </a:lnSpc>
        <a:spcBef>
          <a:spcPct val="0"/>
        </a:spcBef>
        <a:spcAft>
          <a:spcPct val="0"/>
        </a:spcAft>
        <a:defRPr sz="5400">
          <a:solidFill>
            <a:schemeClr val="tx2"/>
          </a:solidFill>
          <a:latin typeface="Candara" pitchFamily="-84" charset="0"/>
          <a:ea typeface="MS PGothic" pitchFamily="-84" charset="-128"/>
          <a:cs typeface="MS PGothic" pitchFamily="-84" charset="-128"/>
        </a:defRPr>
      </a:lvl3pPr>
      <a:lvl4pPr algn="ctr" rtl="0" fontAlgn="base">
        <a:lnSpc>
          <a:spcPts val="6000"/>
        </a:lnSpc>
        <a:spcBef>
          <a:spcPct val="0"/>
        </a:spcBef>
        <a:spcAft>
          <a:spcPct val="0"/>
        </a:spcAft>
        <a:defRPr sz="5400">
          <a:solidFill>
            <a:schemeClr val="tx2"/>
          </a:solidFill>
          <a:latin typeface="Candara" pitchFamily="-84" charset="0"/>
          <a:ea typeface="MS PGothic" pitchFamily="-84" charset="-128"/>
          <a:cs typeface="MS PGothic" pitchFamily="-84" charset="-128"/>
        </a:defRPr>
      </a:lvl4pPr>
      <a:lvl5pPr algn="ctr" rtl="0" fontAlgn="base">
        <a:lnSpc>
          <a:spcPts val="6000"/>
        </a:lnSpc>
        <a:spcBef>
          <a:spcPct val="0"/>
        </a:spcBef>
        <a:spcAft>
          <a:spcPct val="0"/>
        </a:spcAft>
        <a:defRPr sz="5400">
          <a:solidFill>
            <a:schemeClr val="tx2"/>
          </a:solidFill>
          <a:latin typeface="Candara" pitchFamily="-84" charset="0"/>
          <a:ea typeface="MS PGothic" pitchFamily="-84" charset="-128"/>
          <a:cs typeface="MS PGothic" pitchFamily="-84" charset="-128"/>
        </a:defRPr>
      </a:lvl5pPr>
      <a:lvl6pPr marL="457200" algn="ctr" rtl="0" fontAlgn="base">
        <a:lnSpc>
          <a:spcPts val="6000"/>
        </a:lnSpc>
        <a:spcBef>
          <a:spcPct val="0"/>
        </a:spcBef>
        <a:spcAft>
          <a:spcPct val="0"/>
        </a:spcAft>
        <a:defRPr sz="5400">
          <a:solidFill>
            <a:schemeClr val="tx2"/>
          </a:solidFill>
          <a:latin typeface="Candara" pitchFamily="-84" charset="0"/>
          <a:ea typeface="MS PGothic" pitchFamily="-84" charset="-128"/>
          <a:cs typeface="MS PGothic" pitchFamily="-84" charset="-128"/>
        </a:defRPr>
      </a:lvl6pPr>
      <a:lvl7pPr marL="914400" algn="ctr" rtl="0" fontAlgn="base">
        <a:lnSpc>
          <a:spcPts val="6000"/>
        </a:lnSpc>
        <a:spcBef>
          <a:spcPct val="0"/>
        </a:spcBef>
        <a:spcAft>
          <a:spcPct val="0"/>
        </a:spcAft>
        <a:defRPr sz="5400">
          <a:solidFill>
            <a:schemeClr val="tx2"/>
          </a:solidFill>
          <a:latin typeface="Candara" pitchFamily="-84" charset="0"/>
          <a:ea typeface="MS PGothic" pitchFamily="-84" charset="-128"/>
          <a:cs typeface="MS PGothic" pitchFamily="-84" charset="-128"/>
        </a:defRPr>
      </a:lvl7pPr>
      <a:lvl8pPr marL="1371600" algn="ctr" rtl="0" fontAlgn="base">
        <a:lnSpc>
          <a:spcPts val="6000"/>
        </a:lnSpc>
        <a:spcBef>
          <a:spcPct val="0"/>
        </a:spcBef>
        <a:spcAft>
          <a:spcPct val="0"/>
        </a:spcAft>
        <a:defRPr sz="5400">
          <a:solidFill>
            <a:schemeClr val="tx2"/>
          </a:solidFill>
          <a:latin typeface="Candara" pitchFamily="-84" charset="0"/>
          <a:ea typeface="MS PGothic" pitchFamily="-84" charset="-128"/>
          <a:cs typeface="MS PGothic" pitchFamily="-84" charset="-128"/>
        </a:defRPr>
      </a:lvl8pPr>
      <a:lvl9pPr marL="1828800" algn="ctr" rtl="0" fontAlgn="base">
        <a:lnSpc>
          <a:spcPts val="6000"/>
        </a:lnSpc>
        <a:spcBef>
          <a:spcPct val="0"/>
        </a:spcBef>
        <a:spcAft>
          <a:spcPct val="0"/>
        </a:spcAft>
        <a:defRPr sz="5400">
          <a:solidFill>
            <a:schemeClr val="tx2"/>
          </a:solidFill>
          <a:latin typeface="Candara" pitchFamily="-84" charset="0"/>
          <a:ea typeface="MS PGothic" pitchFamily="-84" charset="-128"/>
          <a:cs typeface="MS PGothic" pitchFamily="-84" charset="-128"/>
        </a:defRPr>
      </a:lvl9pPr>
    </p:titleStyle>
    <p:bodyStyle>
      <a:lvl1pPr marL="342900" indent="-342900" algn="l" rtl="0" fontAlgn="base">
        <a:spcBef>
          <a:spcPts val="2400"/>
        </a:spcBef>
        <a:spcAft>
          <a:spcPct val="0"/>
        </a:spcAft>
        <a:buClr>
          <a:srgbClr val="BAABE3"/>
        </a:buClr>
        <a:buFont typeface="Candara" pitchFamily="-84" charset="0"/>
        <a:buChar char="•"/>
        <a:defRPr sz="2800" kern="1200">
          <a:solidFill>
            <a:schemeClr val="tx2"/>
          </a:solidFill>
          <a:latin typeface="+mn-lt"/>
          <a:ea typeface="MS PGothic" pitchFamily="-84" charset="-128"/>
          <a:cs typeface="MS PGothic" pitchFamily="-84" charset="-128"/>
        </a:defRPr>
      </a:lvl1pPr>
      <a:lvl2pPr marL="685800" indent="-336550" algn="l" rtl="0" fontAlgn="base">
        <a:spcBef>
          <a:spcPts val="600"/>
        </a:spcBef>
        <a:spcAft>
          <a:spcPct val="0"/>
        </a:spcAft>
        <a:buClr>
          <a:schemeClr val="tx2"/>
        </a:buClr>
        <a:buFont typeface="Candara" pitchFamily="-84" charset="0"/>
        <a:buChar char="•"/>
        <a:defRPr sz="2600" kern="1200">
          <a:solidFill>
            <a:schemeClr val="tx2"/>
          </a:solidFill>
          <a:latin typeface="+mn-lt"/>
          <a:ea typeface="MS PGothic" pitchFamily="-84" charset="-128"/>
          <a:cs typeface="+mn-cs"/>
        </a:defRPr>
      </a:lvl2pPr>
      <a:lvl3pPr marL="1035050" indent="-349250" algn="l" rtl="0" fontAlgn="base">
        <a:spcBef>
          <a:spcPts val="600"/>
        </a:spcBef>
        <a:spcAft>
          <a:spcPct val="0"/>
        </a:spcAft>
        <a:buClr>
          <a:srgbClr val="BAABE3"/>
        </a:buClr>
        <a:buFont typeface="Candara" pitchFamily="-84" charset="0"/>
        <a:buChar char="•"/>
        <a:defRPr sz="2400" kern="1200">
          <a:solidFill>
            <a:schemeClr val="tx2"/>
          </a:solidFill>
          <a:latin typeface="+mn-lt"/>
          <a:ea typeface="MS PGothic" pitchFamily="-84" charset="-128"/>
          <a:cs typeface="+mn-cs"/>
        </a:defRPr>
      </a:lvl3pPr>
      <a:lvl4pPr marL="1371600" indent="-336550" algn="l" rtl="0" fontAlgn="base">
        <a:spcBef>
          <a:spcPts val="600"/>
        </a:spcBef>
        <a:spcAft>
          <a:spcPct val="0"/>
        </a:spcAft>
        <a:buClr>
          <a:schemeClr val="tx2"/>
        </a:buClr>
        <a:buFont typeface="Candara" pitchFamily="-84" charset="0"/>
        <a:buChar char="•"/>
        <a:defRPr sz="2200" kern="1200">
          <a:solidFill>
            <a:schemeClr val="tx2"/>
          </a:solidFill>
          <a:latin typeface="+mn-lt"/>
          <a:ea typeface="MS PGothic" pitchFamily="-84" charset="-128"/>
          <a:cs typeface="+mn-cs"/>
        </a:defRPr>
      </a:lvl4pPr>
      <a:lvl5pPr marL="1720850" indent="-349250" algn="l" rtl="0" fontAlgn="base">
        <a:spcBef>
          <a:spcPts val="600"/>
        </a:spcBef>
        <a:spcAft>
          <a:spcPct val="0"/>
        </a:spcAft>
        <a:buClr>
          <a:srgbClr val="BAABE3"/>
        </a:buClr>
        <a:buFont typeface="Candara" pitchFamily="-84" charset="0"/>
        <a:buChar char="•"/>
        <a:defRPr sz="2000" kern="1200">
          <a:solidFill>
            <a:schemeClr val="tx2"/>
          </a:solidFill>
          <a:latin typeface="+mn-lt"/>
          <a:ea typeface="MS PGothic" pitchFamily="-84" charset="-128"/>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xml"/><Relationship Id="rId2" Type="http://schemas.openxmlformats.org/officeDocument/2006/relationships/image" Target="../media/image11.emf"/><Relationship Id="rId1" Type="http://schemas.openxmlformats.org/officeDocument/2006/relationships/image" Target="../media/image10.jpeg"/></Relationships>
</file>

<file path=ppt/slides/_rels/slide10.xml.rels><?xml version="1.0" encoding="UTF-8" standalone="yes"?>
<Relationships xmlns="http://schemas.openxmlformats.org/package/2006/relationships"><Relationship Id="rId4" Type="http://schemas.openxmlformats.org/officeDocument/2006/relationships/slideLayout" Target="../slideLayouts/slideLayout5.xml"/><Relationship Id="rId3" Type="http://schemas.openxmlformats.org/officeDocument/2006/relationships/image" Target="../media/image23.emf"/><Relationship Id="rId2" Type="http://schemas.openxmlformats.org/officeDocument/2006/relationships/image" Target="../media/image22.emf"/><Relationship Id="rId1" Type="http://schemas.openxmlformats.org/officeDocument/2006/relationships/image" Target="../media/image20.emf"/></Relationships>
</file>

<file path=ppt/slides/_rels/slide11.xml.rels><?xml version="1.0" encoding="UTF-8" standalone="yes"?>
<Relationships xmlns="http://schemas.openxmlformats.org/package/2006/relationships"><Relationship Id="rId4" Type="http://schemas.openxmlformats.org/officeDocument/2006/relationships/slideLayout" Target="../slideLayouts/slideLayout5.xml"/><Relationship Id="rId3" Type="http://schemas.openxmlformats.org/officeDocument/2006/relationships/image" Target="../media/image25.emf"/><Relationship Id="rId2" Type="http://schemas.openxmlformats.org/officeDocument/2006/relationships/image" Target="../media/image24.emf"/><Relationship Id="rId1" Type="http://schemas.openxmlformats.org/officeDocument/2006/relationships/image" Target="../media/image20.emf"/></Relationships>
</file>

<file path=ppt/slides/_rels/slide12.xml.rels><?xml version="1.0" encoding="UTF-8" standalone="yes"?>
<Relationships xmlns="http://schemas.openxmlformats.org/package/2006/relationships"><Relationship Id="rId4" Type="http://schemas.openxmlformats.org/officeDocument/2006/relationships/slideLayout" Target="../slideLayouts/slideLayout5.xml"/><Relationship Id="rId3" Type="http://schemas.openxmlformats.org/officeDocument/2006/relationships/image" Target="../media/image27.emf"/><Relationship Id="rId2" Type="http://schemas.openxmlformats.org/officeDocument/2006/relationships/image" Target="../media/image26.emf"/><Relationship Id="rId1" Type="http://schemas.openxmlformats.org/officeDocument/2006/relationships/image" Target="../media/image20.emf"/></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image" Target="../media/image28.wmf"/></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notesSlide" Target="../notesSlides/notesSlide7.xml"/><Relationship Id="rId7" Type="http://schemas.openxmlformats.org/officeDocument/2006/relationships/slideLayout" Target="../slideLayouts/slideLayout2.xml"/><Relationship Id="rId6" Type="http://schemas.openxmlformats.org/officeDocument/2006/relationships/image" Target="../media/image29.wmf"/><Relationship Id="rId5" Type="http://schemas.microsoft.com/office/2007/relationships/diagramDrawing" Target="../diagrams/drawing2.xml"/><Relationship Id="rId4" Type="http://schemas.openxmlformats.org/officeDocument/2006/relationships/diagramColors" Target="../diagrams/colors2.xml"/><Relationship Id="rId3" Type="http://schemas.openxmlformats.org/officeDocument/2006/relationships/diagramQuickStyle" Target="../diagrams/quickStyle2.xml"/><Relationship Id="rId2" Type="http://schemas.openxmlformats.org/officeDocument/2006/relationships/diagramLayout" Target="../diagrams/layout2.xml"/><Relationship Id="rId1" Type="http://schemas.openxmlformats.org/officeDocument/2006/relationships/diagramData" Target="../diagrams/data2.xml"/></Relationships>
</file>

<file path=ppt/slides/_rels/slide16.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2.xml"/><Relationship Id="rId2" Type="http://schemas.openxmlformats.org/officeDocument/2006/relationships/image" Target="../media/image31.wmf"/><Relationship Id="rId1" Type="http://schemas.openxmlformats.org/officeDocument/2006/relationships/image" Target="../media/image30.png"/></Relationships>
</file>

<file path=ppt/slides/_rels/slide17.xml.rels><?xml version="1.0" encoding="UTF-8" standalone="yes"?>
<Relationships xmlns="http://schemas.openxmlformats.org/package/2006/relationships"><Relationship Id="rId9" Type="http://schemas.openxmlformats.org/officeDocument/2006/relationships/diagramColors" Target="../diagrams/colors4.xml"/><Relationship Id="rId8" Type="http://schemas.openxmlformats.org/officeDocument/2006/relationships/diagramQuickStyle" Target="../diagrams/quickStyle4.xml"/><Relationship Id="rId7" Type="http://schemas.openxmlformats.org/officeDocument/2006/relationships/diagramLayout" Target="../diagrams/layout4.xml"/><Relationship Id="rId6" Type="http://schemas.openxmlformats.org/officeDocument/2006/relationships/diagramData" Target="../diagrams/data4.xml"/><Relationship Id="rId5" Type="http://schemas.microsoft.com/office/2007/relationships/diagramDrawing" Target="../diagrams/drawing3.xml"/><Relationship Id="rId4" Type="http://schemas.openxmlformats.org/officeDocument/2006/relationships/diagramColors" Target="../diagrams/colors3.xml"/><Relationship Id="rId3" Type="http://schemas.openxmlformats.org/officeDocument/2006/relationships/diagramQuickStyle" Target="../diagrams/quickStyle3.xml"/><Relationship Id="rId2" Type="http://schemas.openxmlformats.org/officeDocument/2006/relationships/diagramLayout" Target="../diagrams/layout3.xml"/><Relationship Id="rId12" Type="http://schemas.openxmlformats.org/officeDocument/2006/relationships/notesSlide" Target="../notesSlides/notesSlide9.xml"/><Relationship Id="rId11" Type="http://schemas.openxmlformats.org/officeDocument/2006/relationships/slideLayout" Target="../slideLayouts/slideLayout8.xml"/><Relationship Id="rId10" Type="http://schemas.microsoft.com/office/2007/relationships/diagramDrawing" Target="../diagrams/drawing4.xml"/><Relationship Id="rId1" Type="http://schemas.openxmlformats.org/officeDocument/2006/relationships/diagramData" Target="../diagrams/data3.xml"/></Relationships>
</file>

<file path=ppt/slides/_rels/slide18.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8.xml"/><Relationship Id="rId2" Type="http://schemas.openxmlformats.org/officeDocument/2006/relationships/image" Target="../media/image33.png"/><Relationship Id="rId1" Type="http://schemas.openxmlformats.org/officeDocument/2006/relationships/image" Target="../media/image32.pdf"/></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34.emf"/></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emf"/></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8.xml"/><Relationship Id="rId2" Type="http://schemas.openxmlformats.org/officeDocument/2006/relationships/image" Target="../media/image36.png"/><Relationship Id="rId1" Type="http://schemas.openxmlformats.org/officeDocument/2006/relationships/image" Target="../media/image35.pdf"/></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image" Target="../media/image37.wm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8.xml"/><Relationship Id="rId2" Type="http://schemas.openxmlformats.org/officeDocument/2006/relationships/image" Target="../media/image39.png"/><Relationship Id="rId1" Type="http://schemas.openxmlformats.org/officeDocument/2006/relationships/image" Target="../media/image38.pdf"/></Relationships>
</file>

<file path=ppt/slides/_rels/slide25.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8.xml"/><Relationship Id="rId2" Type="http://schemas.openxmlformats.org/officeDocument/2006/relationships/image" Target="../media/image41.png"/><Relationship Id="rId1" Type="http://schemas.openxmlformats.org/officeDocument/2006/relationships/image" Target="../media/image40.pdf"/></Relationships>
</file>

<file path=ppt/slides/_rels/slide26.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8.xml"/><Relationship Id="rId2" Type="http://schemas.openxmlformats.org/officeDocument/2006/relationships/image" Target="../media/image43.png"/><Relationship Id="rId1" Type="http://schemas.openxmlformats.org/officeDocument/2006/relationships/image" Target="../media/image42.pdf"/></Relationships>
</file>

<file path=ppt/slides/_rels/slide27.xml.rels><?xml version="1.0" encoding="UTF-8" standalone="yes"?>
<Relationships xmlns="http://schemas.openxmlformats.org/package/2006/relationships"><Relationship Id="rId4" Type="http://schemas.openxmlformats.org/officeDocument/2006/relationships/notesSlide" Target="../notesSlides/notesSlide17.xml"/><Relationship Id="rId3" Type="http://schemas.openxmlformats.org/officeDocument/2006/relationships/slideLayout" Target="../slideLayouts/slideLayout8.xml"/><Relationship Id="rId2" Type="http://schemas.openxmlformats.org/officeDocument/2006/relationships/image" Target="../media/image45.png"/><Relationship Id="rId1" Type="http://schemas.openxmlformats.org/officeDocument/2006/relationships/image" Target="../media/image44.pdf"/></Relationships>
</file>

<file path=ppt/slides/_rels/slide28.xml.rels><?xml version="1.0" encoding="UTF-8" standalone="yes"?>
<Relationships xmlns="http://schemas.openxmlformats.org/package/2006/relationships"><Relationship Id="rId7" Type="http://schemas.openxmlformats.org/officeDocument/2006/relationships/notesSlide" Target="../notesSlides/notesSlide18.xml"/><Relationship Id="rId6" Type="http://schemas.openxmlformats.org/officeDocument/2006/relationships/slideLayout" Target="../slideLayouts/slideLayout2.xml"/><Relationship Id="rId5" Type="http://schemas.microsoft.com/office/2007/relationships/diagramDrawing" Target="../diagrams/drawing5.xml"/><Relationship Id="rId4" Type="http://schemas.openxmlformats.org/officeDocument/2006/relationships/diagramColors" Target="../diagrams/colors5.xml"/><Relationship Id="rId3" Type="http://schemas.openxmlformats.org/officeDocument/2006/relationships/diagramQuickStyle" Target="../diagrams/quickStyle5.xml"/><Relationship Id="rId2" Type="http://schemas.openxmlformats.org/officeDocument/2006/relationships/diagramLayout" Target="../diagrams/layout5.xml"/><Relationship Id="rId1" Type="http://schemas.openxmlformats.org/officeDocument/2006/relationships/diagramData" Target="../diagrams/data5.xml"/></Relationships>
</file>

<file path=ppt/slides/_rels/slide29.xml.rels><?xml version="1.0" encoding="UTF-8" standalone="yes"?>
<Relationships xmlns="http://schemas.openxmlformats.org/package/2006/relationships"><Relationship Id="rId7" Type="http://schemas.openxmlformats.org/officeDocument/2006/relationships/notesSlide" Target="../notesSlides/notesSlide19.xml"/><Relationship Id="rId6" Type="http://schemas.openxmlformats.org/officeDocument/2006/relationships/slideLayout" Target="../slideLayouts/slideLayout2.xml"/><Relationship Id="rId5" Type="http://schemas.microsoft.com/office/2007/relationships/diagramDrawing" Target="../diagrams/drawing6.xml"/><Relationship Id="rId4" Type="http://schemas.openxmlformats.org/officeDocument/2006/relationships/diagramColors" Target="../diagrams/colors6.xml"/><Relationship Id="rId3" Type="http://schemas.openxmlformats.org/officeDocument/2006/relationships/diagramQuickStyle" Target="../diagrams/quickStyle6.xml"/><Relationship Id="rId2" Type="http://schemas.openxmlformats.org/officeDocument/2006/relationships/diagramLayout" Target="../diagrams/layout6.xml"/><Relationship Id="rId1" Type="http://schemas.openxmlformats.org/officeDocument/2006/relationships/diagramData" Target="../diagrams/data6.xml"/></Relationships>
</file>

<file path=ppt/slides/_rels/slide3.xml.rels><?xml version="1.0" encoding="UTF-8" standalone="yes"?>
<Relationships xmlns="http://schemas.openxmlformats.org/package/2006/relationships"><Relationship Id="rId7" Type="http://schemas.openxmlformats.org/officeDocument/2006/relationships/notesSlide" Target="../notesSlides/notesSlide2.xml"/><Relationship Id="rId6" Type="http://schemas.openxmlformats.org/officeDocument/2006/relationships/slideLayout" Target="../slideLayouts/slideLayout8.xml"/><Relationship Id="rId5" Type="http://schemas.microsoft.com/office/2007/relationships/diagramDrawing" Target="../diagrams/drawing1.xml"/><Relationship Id="rId4" Type="http://schemas.openxmlformats.org/officeDocument/2006/relationships/diagramColors" Target="../diagrams/colors1.xml"/><Relationship Id="rId3" Type="http://schemas.openxmlformats.org/officeDocument/2006/relationships/diagramQuickStyle" Target="../diagrams/quickStyle1.xml"/><Relationship Id="rId2" Type="http://schemas.openxmlformats.org/officeDocument/2006/relationships/diagramLayout" Target="../diagrams/layout1.xml"/><Relationship Id="rId1" Type="http://schemas.openxmlformats.org/officeDocument/2006/relationships/diagramData" Target="../diagrams/data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7" Type="http://schemas.openxmlformats.org/officeDocument/2006/relationships/notesSlide" Target="../notesSlides/notesSlide21.xml"/><Relationship Id="rId6" Type="http://schemas.openxmlformats.org/officeDocument/2006/relationships/slideLayout" Target="../slideLayouts/slideLayout2.xml"/><Relationship Id="rId5" Type="http://schemas.microsoft.com/office/2007/relationships/diagramDrawing" Target="../diagrams/drawing7.xml"/><Relationship Id="rId4" Type="http://schemas.openxmlformats.org/officeDocument/2006/relationships/diagramColors" Target="../diagrams/colors7.xml"/><Relationship Id="rId3" Type="http://schemas.openxmlformats.org/officeDocument/2006/relationships/diagramQuickStyle" Target="../diagrams/quickStyle7.xml"/><Relationship Id="rId2" Type="http://schemas.openxmlformats.org/officeDocument/2006/relationships/diagramLayout" Target="../diagrams/layout7.xml"/><Relationship Id="rId1" Type="http://schemas.openxmlformats.org/officeDocument/2006/relationships/diagramData" Target="../diagrams/data7.xml"/></Relationships>
</file>

<file path=ppt/slides/_rels/slide32.xml.rels><?xml version="1.0" encoding="UTF-8" standalone="yes"?>
<Relationships xmlns="http://schemas.openxmlformats.org/package/2006/relationships"><Relationship Id="rId4" Type="http://schemas.openxmlformats.org/officeDocument/2006/relationships/notesSlide" Target="../notesSlides/notesSlide22.xml"/><Relationship Id="rId3" Type="http://schemas.openxmlformats.org/officeDocument/2006/relationships/slideLayout" Target="../slideLayouts/slideLayout8.xml"/><Relationship Id="rId2" Type="http://schemas.openxmlformats.org/officeDocument/2006/relationships/image" Target="../media/image47.png"/><Relationship Id="rId1" Type="http://schemas.openxmlformats.org/officeDocument/2006/relationships/image" Target="../media/image46.pdf"/></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48.emf"/></Relationships>
</file>

<file path=ppt/slides/_rels/slide34.xml.rels><?xml version="1.0" encoding="UTF-8" standalone="yes"?>
<Relationships xmlns="http://schemas.openxmlformats.org/package/2006/relationships"><Relationship Id="rId4" Type="http://schemas.openxmlformats.org/officeDocument/2006/relationships/notesSlide" Target="../notesSlides/notesSlide23.xml"/><Relationship Id="rId3" Type="http://schemas.openxmlformats.org/officeDocument/2006/relationships/slideLayout" Target="../slideLayouts/slideLayout8.xml"/><Relationship Id="rId2" Type="http://schemas.openxmlformats.org/officeDocument/2006/relationships/image" Target="../media/image50.png"/><Relationship Id="rId1" Type="http://schemas.openxmlformats.org/officeDocument/2006/relationships/image" Target="../media/image49.pdf"/></Relationships>
</file>

<file path=ppt/slides/_rels/slide35.xml.rels><?xml version="1.0" encoding="UTF-8" standalone="yes"?>
<Relationships xmlns="http://schemas.openxmlformats.org/package/2006/relationships"><Relationship Id="rId4" Type="http://schemas.openxmlformats.org/officeDocument/2006/relationships/notesSlide" Target="../notesSlides/notesSlide24.xml"/><Relationship Id="rId3" Type="http://schemas.openxmlformats.org/officeDocument/2006/relationships/slideLayout" Target="../slideLayouts/slideLayout8.xml"/><Relationship Id="rId2" Type="http://schemas.openxmlformats.org/officeDocument/2006/relationships/image" Target="../media/image52.png"/><Relationship Id="rId1" Type="http://schemas.openxmlformats.org/officeDocument/2006/relationships/image" Target="../media/image51.pdf"/></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4" Type="http://schemas.openxmlformats.org/officeDocument/2006/relationships/notesSlide" Target="../notesSlides/notesSlide26.xml"/><Relationship Id="rId3" Type="http://schemas.openxmlformats.org/officeDocument/2006/relationships/slideLayout" Target="../slideLayouts/slideLayout8.xml"/><Relationship Id="rId2" Type="http://schemas.openxmlformats.org/officeDocument/2006/relationships/image" Target="../media/image52.png"/><Relationship Id="rId1" Type="http://schemas.openxmlformats.org/officeDocument/2006/relationships/image" Target="../media/image53.pdf"/></Relationships>
</file>

<file path=ppt/slides/_rels/slide38.xml.rels><?xml version="1.0" encoding="UTF-8" standalone="yes"?>
<Relationships xmlns="http://schemas.openxmlformats.org/package/2006/relationships"><Relationship Id="rId4" Type="http://schemas.openxmlformats.org/officeDocument/2006/relationships/notesSlide" Target="../notesSlides/notesSlide27.xml"/><Relationship Id="rId3" Type="http://schemas.openxmlformats.org/officeDocument/2006/relationships/slideLayout" Target="../slideLayouts/slideLayout8.xml"/><Relationship Id="rId2" Type="http://schemas.openxmlformats.org/officeDocument/2006/relationships/image" Target="../media/image55.png"/><Relationship Id="rId1" Type="http://schemas.openxmlformats.org/officeDocument/2006/relationships/image" Target="../media/image54.pdf"/></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56.emf"/></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13.emf"/></Relationships>
</file>

<file path=ppt/slides/_rels/slide40.xml.rels><?xml version="1.0" encoding="UTF-8" standalone="yes"?>
<Relationships xmlns="http://schemas.openxmlformats.org/package/2006/relationships"><Relationship Id="rId4" Type="http://schemas.openxmlformats.org/officeDocument/2006/relationships/notesSlide" Target="../notesSlides/notesSlide28.xml"/><Relationship Id="rId3" Type="http://schemas.openxmlformats.org/officeDocument/2006/relationships/slideLayout" Target="../slideLayouts/slideLayout8.xml"/><Relationship Id="rId2" Type="http://schemas.openxmlformats.org/officeDocument/2006/relationships/image" Target="../media/image58.png"/><Relationship Id="rId1" Type="http://schemas.openxmlformats.org/officeDocument/2006/relationships/image" Target="../media/image57.pdf"/></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7" Type="http://schemas.openxmlformats.org/officeDocument/2006/relationships/notesSlide" Target="../notesSlides/notesSlide30.xml"/><Relationship Id="rId6" Type="http://schemas.openxmlformats.org/officeDocument/2006/relationships/slideLayout" Target="../slideLayouts/slideLayout2.xml"/><Relationship Id="rId5" Type="http://schemas.microsoft.com/office/2007/relationships/diagramDrawing" Target="../diagrams/drawing8.xml"/><Relationship Id="rId4" Type="http://schemas.openxmlformats.org/officeDocument/2006/relationships/diagramColors" Target="../diagrams/colors8.xml"/><Relationship Id="rId3" Type="http://schemas.openxmlformats.org/officeDocument/2006/relationships/diagramQuickStyle" Target="../diagrams/quickStyle8.xml"/><Relationship Id="rId2" Type="http://schemas.openxmlformats.org/officeDocument/2006/relationships/diagramLayout" Target="../diagrams/layout8.xml"/><Relationship Id="rId1" Type="http://schemas.openxmlformats.org/officeDocument/2006/relationships/diagramData" Target="../diagrams/data8.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4" Type="http://schemas.openxmlformats.org/officeDocument/2006/relationships/notesSlide" Target="../notesSlides/notesSlide32.xml"/><Relationship Id="rId3" Type="http://schemas.openxmlformats.org/officeDocument/2006/relationships/slideLayout" Target="../slideLayouts/slideLayout8.xml"/><Relationship Id="rId2" Type="http://schemas.openxmlformats.org/officeDocument/2006/relationships/image" Target="../media/image60.png"/><Relationship Id="rId1" Type="http://schemas.openxmlformats.org/officeDocument/2006/relationships/image" Target="../media/image59.pdf"/></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4" Type="http://schemas.openxmlformats.org/officeDocument/2006/relationships/notesSlide" Target="../notesSlides/notesSlide35.xml"/><Relationship Id="rId3" Type="http://schemas.openxmlformats.org/officeDocument/2006/relationships/slideLayout" Target="../slideLayouts/slideLayout8.xml"/><Relationship Id="rId2" Type="http://schemas.openxmlformats.org/officeDocument/2006/relationships/image" Target="../media/image62.png"/><Relationship Id="rId1" Type="http://schemas.openxmlformats.org/officeDocument/2006/relationships/image" Target="../media/image61.pdf"/></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5.xml"/><Relationship Id="rId1" Type="http://schemas.openxmlformats.org/officeDocument/2006/relationships/image" Target="../media/image10.jpeg"/></Relationships>
</file>

<file path=ppt/slides/_rels/slide5.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8.xml"/><Relationship Id="rId3" Type="http://schemas.openxmlformats.org/officeDocument/2006/relationships/image" Target="../media/image16.emf"/><Relationship Id="rId2" Type="http://schemas.openxmlformats.org/officeDocument/2006/relationships/image" Target="../media/image15.png"/><Relationship Id="rId1" Type="http://schemas.openxmlformats.org/officeDocument/2006/relationships/image" Target="../media/image14.pdf"/></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17.emf"/></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19.emf"/><Relationship Id="rId1" Type="http://schemas.openxmlformats.org/officeDocument/2006/relationships/image" Target="../media/image18.emf"/></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21.emf"/><Relationship Id="rId1" Type="http://schemas.openxmlformats.org/officeDocument/2006/relationships/image" Target="../media/image20.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ctrTitle"/>
          </p:nvPr>
        </p:nvSpPr>
        <p:spPr>
          <a:xfrm>
            <a:off x="1854200" y="3694113"/>
            <a:ext cx="5446713" cy="1470025"/>
          </a:xfrm>
        </p:spPr>
        <p:txBody>
          <a:bodyPr rtlCol="0">
            <a:noAutofit/>
          </a:bodyPr>
          <a:lstStyle/>
          <a:p>
            <a:pPr fontAlgn="auto">
              <a:spcAft>
                <a:spcPts val="0"/>
              </a:spcAft>
              <a:defRPr/>
            </a:pPr>
            <a:r>
              <a:rPr lang="en-US" dirty="0" smtClean="0">
                <a:ea typeface="+mj-ea"/>
                <a:cs typeface="+mj-cs"/>
              </a:rPr>
              <a:t>Chapter 18</a:t>
            </a:r>
            <a:endParaRPr lang="en-US" dirty="0">
              <a:ea typeface="+mj-ea"/>
              <a:cs typeface="+mj-cs"/>
            </a:endParaRPr>
          </a:p>
        </p:txBody>
      </p:sp>
      <p:sp>
        <p:nvSpPr>
          <p:cNvPr id="31747" name="Subtitle 13"/>
          <p:cNvSpPr>
            <a:spLocks noGrp="1"/>
          </p:cNvSpPr>
          <p:nvPr>
            <p:ph type="subTitle" idx="1"/>
          </p:nvPr>
        </p:nvSpPr>
        <p:spPr>
          <a:xfrm>
            <a:off x="1524000" y="5203825"/>
            <a:ext cx="6096000" cy="852488"/>
          </a:xfrm>
        </p:spPr>
        <p:txBody>
          <a:bodyPr/>
          <a:lstStyle/>
          <a:p>
            <a:r>
              <a:rPr lang="en-US" sz="3600" dirty="0" smtClean="0"/>
              <a:t>Wireless Network Security</a:t>
            </a:r>
            <a:endParaRPr lang="en-US" sz="3600" dirty="0" smtClean="0"/>
          </a:p>
        </p:txBody>
      </p:sp>
      <p:pic>
        <p:nvPicPr>
          <p:cNvPr id="4" name="Picture Placeholder 4" descr="crypto.jpg"/>
          <p:cNvPicPr>
            <a:picLocks noChangeAspect="1"/>
          </p:cNvPicPr>
          <p:nvPr/>
        </p:nvPicPr>
        <p:blipFill>
          <a:blip r:embed="rId1">
            <a:lum bright="28000"/>
          </a:blip>
          <a:srcRect l="-16674" t="-1111" r="-18211" b="44444"/>
          <a:stretch>
            <a:fillRect/>
          </a:stretch>
        </p:blipFill>
        <p:spPr bwMode="auto">
          <a:xfrm>
            <a:off x="3581400" y="1447800"/>
            <a:ext cx="2109547" cy="1209027"/>
          </a:xfrm>
          <a:prstGeom prst="ellipse">
            <a:avLst/>
          </a:prstGeom>
          <a:solidFill>
            <a:schemeClr val="bg1">
              <a:lumMod val="85000"/>
            </a:schemeClr>
          </a:solidFill>
          <a:ln w="101600">
            <a:noFill/>
            <a:miter lim="800000"/>
            <a:headEnd/>
            <a:tailEnd/>
          </a:ln>
          <a:effectLst>
            <a:innerShdw blurRad="762000">
              <a:schemeClr val="accent1">
                <a:alpha val="80000"/>
              </a:schemeClr>
            </a:innerShdw>
            <a:softEdge rad="76200"/>
          </a:effectLst>
        </p:spPr>
      </p:pic>
      <p:pic>
        <p:nvPicPr>
          <p:cNvPr id="2" name="图片 1"/>
          <p:cNvPicPr>
            <a:picLocks noChangeAspect="1"/>
          </p:cNvPicPr>
          <p:nvPr/>
        </p:nvPicPr>
        <p:blipFill>
          <a:blip r:embed="rId2"/>
          <a:stretch>
            <a:fillRect/>
          </a:stretch>
        </p:blipFill>
        <p:spPr>
          <a:xfrm>
            <a:off x="1667510" y="3230245"/>
            <a:ext cx="5818505" cy="465455"/>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内容占位符 4"/>
          <p:cNvPicPr>
            <a:picLocks noChangeAspect="1"/>
          </p:cNvPicPr>
          <p:nvPr>
            <p:ph sz="half" idx="1"/>
          </p:nvPr>
        </p:nvPicPr>
        <p:blipFill>
          <a:blip r:embed="rId1"/>
          <a:stretch>
            <a:fillRect/>
          </a:stretch>
        </p:blipFill>
        <p:spPr>
          <a:xfrm>
            <a:off x="1127125" y="5080"/>
            <a:ext cx="5701030" cy="1057910"/>
          </a:xfrm>
          <a:prstGeom prst="rect">
            <a:avLst/>
          </a:prstGeom>
        </p:spPr>
      </p:pic>
      <p:pic>
        <p:nvPicPr>
          <p:cNvPr id="6" name="内容占位符 5"/>
          <p:cNvPicPr>
            <a:picLocks noChangeAspect="1"/>
          </p:cNvPicPr>
          <p:nvPr>
            <p:ph sz="half" idx="2"/>
          </p:nvPr>
        </p:nvPicPr>
        <p:blipFill>
          <a:blip r:embed="rId2"/>
          <a:stretch>
            <a:fillRect/>
          </a:stretch>
        </p:blipFill>
        <p:spPr>
          <a:xfrm>
            <a:off x="-21590" y="1254125"/>
            <a:ext cx="9153525" cy="1390650"/>
          </a:xfrm>
          <a:prstGeom prst="rect">
            <a:avLst/>
          </a:prstGeom>
        </p:spPr>
      </p:pic>
      <p:pic>
        <p:nvPicPr>
          <p:cNvPr id="2" name="图片 1"/>
          <p:cNvPicPr>
            <a:picLocks noChangeAspect="1"/>
          </p:cNvPicPr>
          <p:nvPr/>
        </p:nvPicPr>
        <p:blipFill>
          <a:blip r:embed="rId3"/>
          <a:stretch>
            <a:fillRect/>
          </a:stretch>
        </p:blipFill>
        <p:spPr>
          <a:xfrm>
            <a:off x="848995" y="2644775"/>
            <a:ext cx="8223885" cy="327342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内容占位符 4"/>
          <p:cNvPicPr>
            <a:picLocks noChangeAspect="1"/>
          </p:cNvPicPr>
          <p:nvPr>
            <p:ph sz="half" idx="1"/>
          </p:nvPr>
        </p:nvPicPr>
        <p:blipFill>
          <a:blip r:embed="rId1"/>
          <a:stretch>
            <a:fillRect/>
          </a:stretch>
        </p:blipFill>
        <p:spPr>
          <a:xfrm>
            <a:off x="1127125" y="5080"/>
            <a:ext cx="5701030" cy="1057910"/>
          </a:xfrm>
          <a:prstGeom prst="rect">
            <a:avLst/>
          </a:prstGeom>
        </p:spPr>
      </p:pic>
      <p:pic>
        <p:nvPicPr>
          <p:cNvPr id="7" name="图片 6"/>
          <p:cNvPicPr>
            <a:picLocks noChangeAspect="1"/>
          </p:cNvPicPr>
          <p:nvPr/>
        </p:nvPicPr>
        <p:blipFill>
          <a:blip r:embed="rId2"/>
          <a:stretch>
            <a:fillRect/>
          </a:stretch>
        </p:blipFill>
        <p:spPr>
          <a:xfrm>
            <a:off x="25400" y="1470660"/>
            <a:ext cx="3683635" cy="718185"/>
          </a:xfrm>
          <a:prstGeom prst="rect">
            <a:avLst/>
          </a:prstGeom>
        </p:spPr>
      </p:pic>
      <p:pic>
        <p:nvPicPr>
          <p:cNvPr id="4" name="图片 3"/>
          <p:cNvPicPr>
            <a:picLocks noChangeAspect="1"/>
          </p:cNvPicPr>
          <p:nvPr/>
        </p:nvPicPr>
        <p:blipFill>
          <a:blip r:embed="rId3"/>
          <a:stretch>
            <a:fillRect/>
          </a:stretch>
        </p:blipFill>
        <p:spPr>
          <a:xfrm>
            <a:off x="322580" y="2406015"/>
            <a:ext cx="8726805" cy="207772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内容占位符 4"/>
          <p:cNvPicPr>
            <a:picLocks noChangeAspect="1"/>
          </p:cNvPicPr>
          <p:nvPr>
            <p:ph sz="half" idx="1"/>
          </p:nvPr>
        </p:nvPicPr>
        <p:blipFill>
          <a:blip r:embed="rId1"/>
          <a:stretch>
            <a:fillRect/>
          </a:stretch>
        </p:blipFill>
        <p:spPr>
          <a:xfrm>
            <a:off x="1127125" y="5080"/>
            <a:ext cx="5701030" cy="1057910"/>
          </a:xfrm>
          <a:prstGeom prst="rect">
            <a:avLst/>
          </a:prstGeom>
        </p:spPr>
      </p:pic>
      <p:pic>
        <p:nvPicPr>
          <p:cNvPr id="8" name="图片 7"/>
          <p:cNvPicPr>
            <a:picLocks noChangeAspect="1"/>
          </p:cNvPicPr>
          <p:nvPr/>
        </p:nvPicPr>
        <p:blipFill>
          <a:blip r:embed="rId2"/>
          <a:stretch>
            <a:fillRect/>
          </a:stretch>
        </p:blipFill>
        <p:spPr>
          <a:xfrm>
            <a:off x="16510" y="1471930"/>
            <a:ext cx="3096260" cy="624205"/>
          </a:xfrm>
          <a:prstGeom prst="rect">
            <a:avLst/>
          </a:prstGeom>
        </p:spPr>
      </p:pic>
      <p:pic>
        <p:nvPicPr>
          <p:cNvPr id="2" name="图片 1"/>
          <p:cNvPicPr>
            <a:picLocks noChangeAspect="1"/>
          </p:cNvPicPr>
          <p:nvPr/>
        </p:nvPicPr>
        <p:blipFill>
          <a:blip r:embed="rId3"/>
          <a:stretch>
            <a:fillRect/>
          </a:stretch>
        </p:blipFill>
        <p:spPr>
          <a:xfrm>
            <a:off x="16510" y="2187575"/>
            <a:ext cx="9156700" cy="418465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 y="39688"/>
            <a:ext cx="9144000" cy="1412875"/>
          </a:xfrm>
        </p:spPr>
        <p:txBody>
          <a:bodyPr/>
          <a:lstStyle/>
          <a:p>
            <a:r>
              <a:rPr lang="en-US" dirty="0" smtClean="0"/>
              <a:t>Securing Wireless Transmissions</a:t>
            </a:r>
            <a:endParaRPr lang="en-US" dirty="0"/>
          </a:p>
        </p:txBody>
      </p:sp>
      <p:sp>
        <p:nvSpPr>
          <p:cNvPr id="6" name="Content Placeholder 5"/>
          <p:cNvSpPr>
            <a:spLocks noGrp="1"/>
          </p:cNvSpPr>
          <p:nvPr>
            <p:ph idx="1"/>
          </p:nvPr>
        </p:nvSpPr>
        <p:spPr>
          <a:xfrm>
            <a:off x="792163" y="1762125"/>
            <a:ext cx="7570787" cy="4638675"/>
          </a:xfrm>
        </p:spPr>
        <p:txBody>
          <a:bodyPr>
            <a:normAutofit fontScale="77500" lnSpcReduction="20000"/>
          </a:bodyPr>
          <a:lstStyle/>
          <a:p>
            <a:r>
              <a:rPr lang="en-US" dirty="0" smtClean="0"/>
              <a:t>The principal threats to wireless transmission are eavesdropping, altering or inserting messages, and disruption</a:t>
            </a:r>
            <a:endParaRPr lang="en-US" dirty="0" smtClean="0"/>
          </a:p>
          <a:p>
            <a:r>
              <a:rPr lang="en-US" dirty="0" smtClean="0"/>
              <a:t>To deal with eavesdropping, two types of countermeasures are appropriate:</a:t>
            </a:r>
            <a:endParaRPr lang="en-US" dirty="0" smtClean="0"/>
          </a:p>
          <a:p>
            <a:pPr lvl="1"/>
            <a:r>
              <a:rPr lang="en-US" dirty="0" smtClean="0"/>
              <a:t>Signal-hiding techniques</a:t>
            </a:r>
            <a:endParaRPr lang="en-US" dirty="0" smtClean="0"/>
          </a:p>
          <a:p>
            <a:pPr lvl="2"/>
            <a:r>
              <a:rPr lang="en-US" dirty="0" smtClean="0"/>
              <a:t>Turn off SSID broadcasting by wireless access points</a:t>
            </a:r>
            <a:endParaRPr lang="en-US" dirty="0" smtClean="0"/>
          </a:p>
          <a:p>
            <a:pPr lvl="2"/>
            <a:r>
              <a:rPr lang="en-US" dirty="0" smtClean="0"/>
              <a:t>Assign cryptic names to SSIDs</a:t>
            </a:r>
            <a:endParaRPr lang="en-US" dirty="0" smtClean="0"/>
          </a:p>
          <a:p>
            <a:pPr lvl="2"/>
            <a:r>
              <a:rPr lang="en-US" dirty="0" smtClean="0"/>
              <a:t>Reduce signal strength to the lowest level that still provides requisite coverage</a:t>
            </a:r>
            <a:endParaRPr lang="en-US" dirty="0" smtClean="0"/>
          </a:p>
          <a:p>
            <a:pPr lvl="2"/>
            <a:r>
              <a:rPr lang="en-US" dirty="0" smtClean="0"/>
              <a:t>Locate wireless access points in the interior of the building, away from windows and exterior walls</a:t>
            </a:r>
            <a:endParaRPr lang="en-US" dirty="0" smtClean="0"/>
          </a:p>
          <a:p>
            <a:pPr lvl="1"/>
            <a:r>
              <a:rPr lang="en-US" dirty="0" smtClean="0"/>
              <a:t>Encryption</a:t>
            </a:r>
            <a:endParaRPr lang="en-US" dirty="0" smtClean="0"/>
          </a:p>
          <a:p>
            <a:pPr lvl="2"/>
            <a:r>
              <a:rPr lang="en-US" dirty="0" smtClean="0"/>
              <a:t>Is effective against eavesdropping to the extent that the encryption keys are secured</a:t>
            </a:r>
            <a:endParaRPr lang="en-US" dirty="0" smtClean="0"/>
          </a:p>
        </p:txBody>
      </p:sp>
      <p:pic>
        <p:nvPicPr>
          <p:cNvPr id="4" name="Picture 3"/>
          <p:cNvPicPr>
            <a:picLocks noChangeAspect="1"/>
          </p:cNvPicPr>
          <p:nvPr/>
        </p:nvPicPr>
        <p:blipFill>
          <a:blip r:embed="rId1"/>
          <a:stretch>
            <a:fillRect/>
          </a:stretch>
        </p:blipFill>
        <p:spPr>
          <a:xfrm>
            <a:off x="7315200" y="914400"/>
            <a:ext cx="1638525" cy="1752600"/>
          </a:xfrm>
          <a:prstGeom prst="rect">
            <a:avLst/>
          </a:prstGeom>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39688"/>
            <a:ext cx="9144000" cy="1412875"/>
          </a:xfrm>
        </p:spPr>
        <p:txBody>
          <a:bodyPr/>
          <a:lstStyle/>
          <a:p>
            <a:r>
              <a:rPr lang="en-US" dirty="0" smtClean="0"/>
              <a:t>Securing Wireless Access Points</a:t>
            </a:r>
            <a:endParaRPr lang="en-US" dirty="0"/>
          </a:p>
        </p:txBody>
      </p:sp>
      <p:sp>
        <p:nvSpPr>
          <p:cNvPr id="3" name="Content Placeholder 2"/>
          <p:cNvSpPr>
            <a:spLocks noGrp="1"/>
          </p:cNvSpPr>
          <p:nvPr>
            <p:ph idx="1"/>
          </p:nvPr>
        </p:nvSpPr>
        <p:spPr>
          <a:xfrm>
            <a:off x="792163" y="1762125"/>
            <a:ext cx="7570787" cy="4791075"/>
          </a:xfrm>
        </p:spPr>
        <p:txBody>
          <a:bodyPr>
            <a:normAutofit lnSpcReduction="10000"/>
          </a:bodyPr>
          <a:lstStyle/>
          <a:p>
            <a:r>
              <a:rPr lang="en-US" dirty="0" smtClean="0"/>
              <a:t>The main threat involving wireless access points is unauthorized access to the network</a:t>
            </a:r>
            <a:endParaRPr lang="en-US" dirty="0" smtClean="0"/>
          </a:p>
          <a:p>
            <a:r>
              <a:rPr lang="en-US" dirty="0" smtClean="0"/>
              <a:t>The principal approach for preventing such access is the IEEE 802.1x standard for port-based network access control</a:t>
            </a:r>
            <a:endParaRPr lang="en-US" dirty="0" smtClean="0"/>
          </a:p>
          <a:p>
            <a:pPr lvl="1"/>
            <a:r>
              <a:rPr lang="en-US" dirty="0" smtClean="0"/>
              <a:t>The standard provides an authentication mechanism for devices wishing to attach to a LAN or wireless network</a:t>
            </a:r>
            <a:endParaRPr lang="en-US" dirty="0" smtClean="0"/>
          </a:p>
          <a:p>
            <a:pPr lvl="1"/>
            <a:r>
              <a:rPr lang="en-US" dirty="0" smtClean="0"/>
              <a:t>The use of 802.1x can prevent rogue access points and other unauthorized devices from becoming insecure backdoors</a:t>
            </a:r>
            <a:endParaRPr lang="en-US" dirty="0" smtClean="0"/>
          </a:p>
          <a:p>
            <a:endParaRPr lang="en-US" dirty="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Securing Wireless Networks</a:t>
            </a:r>
            <a:endParaRPr lang="en-US" dirty="0"/>
          </a:p>
        </p:txBody>
      </p:sp>
      <p:graphicFrame>
        <p:nvGraphicFramePr>
          <p:cNvPr id="4" name="Content Placeholder 3"/>
          <p:cNvGraphicFramePr>
            <a:graphicFrameLocks noGrp="1"/>
          </p:cNvGraphicFramePr>
          <p:nvPr>
            <p:ph idx="1"/>
          </p:nvPr>
        </p:nvGraphicFramePr>
        <p:xfrm>
          <a:off x="685800" y="1752600"/>
          <a:ext cx="7875587" cy="472440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pic>
        <p:nvPicPr>
          <p:cNvPr id="5" name="Picture 4"/>
          <p:cNvPicPr>
            <a:picLocks noChangeAspect="1"/>
          </p:cNvPicPr>
          <p:nvPr/>
        </p:nvPicPr>
        <p:blipFill>
          <a:blip r:embed="rId6">
            <a:alphaModFix amt="84000"/>
          </a:blip>
          <a:stretch>
            <a:fillRect/>
          </a:stretch>
        </p:blipFill>
        <p:spPr>
          <a:xfrm rot="21317254">
            <a:off x="7477757" y="1799669"/>
            <a:ext cx="1234441" cy="2153094"/>
          </a:xfrm>
          <a:prstGeom prst="rect">
            <a:avLst/>
          </a:prstGeom>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Mobile Device Security</a:t>
            </a:r>
            <a:endParaRPr lang="en-US" dirty="0"/>
          </a:p>
        </p:txBody>
      </p:sp>
      <p:sp>
        <p:nvSpPr>
          <p:cNvPr id="3" name="Content Placeholder 2"/>
          <p:cNvSpPr>
            <a:spLocks noGrp="1"/>
          </p:cNvSpPr>
          <p:nvPr>
            <p:ph idx="1"/>
          </p:nvPr>
        </p:nvSpPr>
        <p:spPr>
          <a:xfrm>
            <a:off x="762000" y="1752600"/>
            <a:ext cx="7570787" cy="4800600"/>
          </a:xfrm>
        </p:spPr>
        <p:txBody>
          <a:bodyPr>
            <a:normAutofit fontScale="85000" lnSpcReduction="20000"/>
          </a:bodyPr>
          <a:lstStyle/>
          <a:p>
            <a:r>
              <a:rPr lang="en-US" dirty="0" smtClean="0"/>
              <a:t>Mobile devices have become an essential element for organizations as part of the overall network infrastructure</a:t>
            </a:r>
            <a:endParaRPr lang="en-US" dirty="0" smtClean="0"/>
          </a:p>
          <a:p>
            <a:r>
              <a:rPr lang="en-US" dirty="0" smtClean="0"/>
              <a:t>Prior to the widespread use of smartphones, network security was based upon clearly defined perimeters that separated trusted internal networks from the untrusted Internet</a:t>
            </a:r>
            <a:endParaRPr lang="en-US" dirty="0" smtClean="0"/>
          </a:p>
          <a:p>
            <a:r>
              <a:rPr lang="en-US" dirty="0" smtClean="0"/>
              <a:t>Due to massive changes, an organization’s networks must now accommodate:</a:t>
            </a:r>
            <a:endParaRPr lang="en-US" dirty="0" smtClean="0"/>
          </a:p>
          <a:p>
            <a:pPr lvl="1"/>
            <a:r>
              <a:rPr lang="en-US" dirty="0" smtClean="0"/>
              <a:t>Growing use of new devices</a:t>
            </a:r>
            <a:endParaRPr lang="en-US" dirty="0" smtClean="0"/>
          </a:p>
          <a:p>
            <a:pPr lvl="1"/>
            <a:r>
              <a:rPr lang="en-US" dirty="0" smtClean="0"/>
              <a:t>Cloud-based applications</a:t>
            </a:r>
            <a:endParaRPr lang="en-US" dirty="0" smtClean="0"/>
          </a:p>
          <a:p>
            <a:pPr lvl="1"/>
            <a:r>
              <a:rPr lang="en-US" dirty="0" smtClean="0"/>
              <a:t>De-perimeterization</a:t>
            </a:r>
            <a:endParaRPr lang="en-US" dirty="0" smtClean="0"/>
          </a:p>
          <a:p>
            <a:pPr lvl="1"/>
            <a:r>
              <a:rPr lang="en-US" dirty="0" smtClean="0"/>
              <a:t>External business requirements</a:t>
            </a:r>
            <a:endParaRPr lang="en-US" dirty="0"/>
          </a:p>
        </p:txBody>
      </p:sp>
      <p:pic>
        <p:nvPicPr>
          <p:cNvPr id="4" name="Picture 3"/>
          <p:cNvPicPr>
            <a:picLocks noChangeAspect="1"/>
          </p:cNvPicPr>
          <p:nvPr/>
        </p:nvPicPr>
        <p:blipFill>
          <a:blip r:embed="rId1"/>
          <a:stretch>
            <a:fillRect/>
          </a:stretch>
        </p:blipFill>
        <p:spPr>
          <a:xfrm rot="20761772">
            <a:off x="6349766" y="5004033"/>
            <a:ext cx="1676400" cy="1676400"/>
          </a:xfrm>
          <a:prstGeom prst="rect">
            <a:avLst/>
          </a:prstGeom>
        </p:spPr>
      </p:pic>
      <p:pic>
        <p:nvPicPr>
          <p:cNvPr id="5" name="Picture 4"/>
          <p:cNvPicPr>
            <a:picLocks noChangeAspect="1"/>
          </p:cNvPicPr>
          <p:nvPr/>
        </p:nvPicPr>
        <p:blipFill>
          <a:blip r:embed="rId2"/>
          <a:stretch>
            <a:fillRect/>
          </a:stretch>
        </p:blipFill>
        <p:spPr>
          <a:xfrm rot="19227255">
            <a:off x="7947015" y="5917629"/>
            <a:ext cx="407638" cy="695051"/>
          </a:xfrm>
          <a:prstGeom prst="rect">
            <a:avLst/>
          </a:prstGeom>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28600" y="-228600"/>
            <a:ext cx="9144000" cy="1103312"/>
          </a:xfrm>
        </p:spPr>
        <p:txBody>
          <a:bodyPr/>
          <a:lstStyle/>
          <a:p>
            <a:r>
              <a:rPr lang="en-US" dirty="0" smtClean="0"/>
              <a:t>Security Threats</a:t>
            </a:r>
            <a:endParaRPr lang="en-US" dirty="0"/>
          </a:p>
        </p:txBody>
      </p:sp>
      <p:sp>
        <p:nvSpPr>
          <p:cNvPr id="3" name="Content Placeholder 2"/>
          <p:cNvSpPr>
            <a:spLocks noGrp="1"/>
          </p:cNvSpPr>
          <p:nvPr>
            <p:ph sz="half" idx="4294967295"/>
          </p:nvPr>
        </p:nvSpPr>
        <p:spPr>
          <a:xfrm>
            <a:off x="1066800" y="762000"/>
            <a:ext cx="6324600" cy="457200"/>
          </a:xfrm>
        </p:spPr>
        <p:txBody>
          <a:bodyPr>
            <a:normAutofit fontScale="85000" lnSpcReduction="10000"/>
          </a:bodyPr>
          <a:lstStyle/>
          <a:p>
            <a:r>
              <a:rPr lang="en-US" dirty="0" smtClean="0"/>
              <a:t>Major security concerns for mobile devices:</a:t>
            </a:r>
            <a:endParaRPr lang="en-US" dirty="0" smtClean="0"/>
          </a:p>
          <a:p>
            <a:pPr lvl="2"/>
            <a:endParaRPr lang="en-US" dirty="0" smtClean="0"/>
          </a:p>
        </p:txBody>
      </p:sp>
      <p:graphicFrame>
        <p:nvGraphicFramePr>
          <p:cNvPr id="6" name="Diagram 5"/>
          <p:cNvGraphicFramePr/>
          <p:nvPr/>
        </p:nvGraphicFramePr>
        <p:xfrm>
          <a:off x="228600" y="1143000"/>
          <a:ext cx="8763000" cy="266700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graphicFrame>
        <p:nvGraphicFramePr>
          <p:cNvPr id="7" name="Diagram 6"/>
          <p:cNvGraphicFramePr/>
          <p:nvPr/>
        </p:nvGraphicFramePr>
        <p:xfrm>
          <a:off x="152400" y="3581400"/>
          <a:ext cx="8763000" cy="3276600"/>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2.pdf"/>
          <p:cNvPicPr>
            <a:picLocks noChangeAspect="1"/>
          </p:cNvPicPr>
          <p:nvPr/>
        </p:nvPicPr>
        <mc:AlternateContent xmlns:mc="http://schemas.openxmlformats.org/markup-compatibility/2006">
          <mc:Choice xmlns:mv="urn:schemas-microsoft-com:mac:vml" xmlns:ma="http://schemas.microsoft.com/office/mac/drawingml/2008/main" Requires="ma">
            <p:blipFill>
              <a:blip r:embed="rId1"/>
              <a:srcRect t="11818" b="20909"/>
              <a:stretch>
                <a:fillRect/>
              </a:stretch>
            </p:blipFill>
          </mc:Choice>
          <mc:Fallback>
            <p:blipFill>
              <a:blip r:embed="rId2"/>
              <a:srcRect t="11818" b="20909"/>
              <a:stretch>
                <a:fillRect/>
              </a:stretch>
            </p:blipFill>
          </mc:Fallback>
        </mc:AlternateContent>
        <p:spPr>
          <a:xfrm>
            <a:off x="609600" y="1"/>
            <a:ext cx="7877390" cy="6857999"/>
          </a:xfrm>
          <a:prstGeom prst="rect">
            <a:avLst/>
          </a:prstGeom>
        </p:spPr>
      </p:pic>
    </p:spTree>
  </p:cSld>
  <p:clrMapOvr>
    <a:masterClrMapping/>
  </p:clrMapOvr>
  <p:transition>
    <p:dissolv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12065" y="-18415"/>
            <a:ext cx="9109075" cy="685927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内容占位符 3"/>
          <p:cNvPicPr>
            <a:picLocks noChangeAspect="1"/>
          </p:cNvPicPr>
          <p:nvPr>
            <p:ph idx="1"/>
          </p:nvPr>
        </p:nvPicPr>
        <p:blipFill>
          <a:blip r:embed="rId1"/>
          <a:stretch>
            <a:fillRect/>
          </a:stretch>
        </p:blipFill>
        <p:spPr>
          <a:xfrm>
            <a:off x="-21590" y="1425575"/>
            <a:ext cx="9055100" cy="265938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9688"/>
            <a:ext cx="9143999" cy="1412875"/>
          </a:xfrm>
        </p:spPr>
        <p:txBody>
          <a:bodyPr/>
          <a:lstStyle/>
          <a:p>
            <a:r>
              <a:rPr lang="en-US" dirty="0" smtClean="0"/>
              <a:t>IEEE 802.11 </a:t>
            </a:r>
            <a:br>
              <a:rPr lang="en-US" dirty="0" smtClean="0"/>
            </a:br>
            <a:r>
              <a:rPr lang="en-US" dirty="0" smtClean="0"/>
              <a:t>Wireless LAN Overview</a:t>
            </a:r>
            <a:endParaRPr lang="en-US" dirty="0"/>
          </a:p>
        </p:txBody>
      </p:sp>
      <p:sp>
        <p:nvSpPr>
          <p:cNvPr id="3" name="Content Placeholder 2"/>
          <p:cNvSpPr>
            <a:spLocks noGrp="1"/>
          </p:cNvSpPr>
          <p:nvPr>
            <p:ph idx="1"/>
          </p:nvPr>
        </p:nvSpPr>
        <p:spPr>
          <a:xfrm>
            <a:off x="762000" y="1828800"/>
            <a:ext cx="7570787" cy="4562475"/>
          </a:xfrm>
        </p:spPr>
        <p:txBody>
          <a:bodyPr>
            <a:normAutofit lnSpcReduction="10000"/>
          </a:bodyPr>
          <a:lstStyle/>
          <a:p>
            <a:r>
              <a:rPr lang="en-US" dirty="0" smtClean="0"/>
              <a:t>IEEE 802 is a committee that has developed standards for a wide range of local area networks (LANs)</a:t>
            </a:r>
            <a:endParaRPr lang="en-US" dirty="0" smtClean="0"/>
          </a:p>
          <a:p>
            <a:r>
              <a:rPr lang="en-US" dirty="0" smtClean="0"/>
              <a:t>In 1990 the IEEE 802 Committee formed a new working group, IEEE 802.11, with a charter to develop a protocol and transmission specifications for wireless LANs (WLANs)</a:t>
            </a:r>
            <a:endParaRPr lang="en-US" dirty="0" smtClean="0"/>
          </a:p>
          <a:p>
            <a:r>
              <a:rPr lang="en-US" dirty="0" smtClean="0"/>
              <a:t>Since that time, the demand for WLANs at different frequencies and data rates has exploded</a:t>
            </a:r>
            <a:endParaRPr lang="en-US" dirty="0"/>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1026"/>
          <p:cNvSpPr>
            <a:spLocks noGrp="1" noChangeArrowheads="1"/>
          </p:cNvSpPr>
          <p:nvPr>
            <p:ph type="title" idx="4294967295"/>
          </p:nvPr>
        </p:nvSpPr>
        <p:spPr>
          <a:xfrm>
            <a:off x="0" y="228601"/>
            <a:ext cx="9144000" cy="1189038"/>
          </a:xfrm>
        </p:spPr>
        <p:txBody>
          <a:bodyPr/>
          <a:lstStyle/>
          <a:p>
            <a:pPr>
              <a:defRPr/>
            </a:pPr>
            <a:r>
              <a:rPr lang="en-US" dirty="0" smtClean="0"/>
              <a:t>Table 18.1  </a:t>
            </a:r>
            <a:br>
              <a:rPr lang="en-US" dirty="0" smtClean="0"/>
            </a:br>
            <a:r>
              <a:rPr lang="en-US" dirty="0" smtClean="0"/>
              <a:t>IEEE 802.11 Terminology </a:t>
            </a:r>
            <a:endParaRPr lang="en-US" dirty="0"/>
          </a:p>
        </p:txBody>
      </p:sp>
      <p:pic>
        <p:nvPicPr>
          <p:cNvPr id="4" name="Picture 3"/>
          <p:cNvPicPr>
            <a:picLocks noChangeAspect="1"/>
          </p:cNvPicPr>
          <p:nvPr/>
        </p:nvPicPr>
        <mc:AlternateContent xmlns:mc="http://schemas.openxmlformats.org/markup-compatibility/2006">
          <mc:Choice xmlns:mv="urn:schemas-microsoft-com:mac:vml" xmlns:ma="http://schemas.microsoft.com/office/mac/drawingml/2008/main" Requires="ma">
            <p:blipFill>
              <a:blip r:embed="rId1"/>
              <a:stretch>
                <a:fillRect/>
              </a:stretch>
            </p:blipFill>
          </mc:Choice>
          <mc:Fallback>
            <p:blipFill>
              <a:blip r:embed="rId2"/>
              <a:stretch>
                <a:fillRect/>
              </a:stretch>
            </p:blipFill>
          </mc:Fallback>
        </mc:AlternateContent>
        <p:spPr>
          <a:xfrm>
            <a:off x="304800" y="1708467"/>
            <a:ext cx="8642572" cy="5149533"/>
          </a:xfrm>
          <a:prstGeom prst="rect">
            <a:avLst/>
          </a:prstGeom>
        </p:spPr>
      </p:pic>
    </p:spTree>
  </p:cSld>
  <p:clrMapOvr>
    <a:masterClrMapping/>
  </p:clrMapOvr>
  <p:transition spd="med">
    <p:wip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Wi-Fi Alliance</a:t>
            </a:r>
            <a:endParaRPr lang="en-US" dirty="0"/>
          </a:p>
        </p:txBody>
      </p:sp>
      <p:sp>
        <p:nvSpPr>
          <p:cNvPr id="3" name="Content Placeholder 2"/>
          <p:cNvSpPr>
            <a:spLocks noGrp="1"/>
          </p:cNvSpPr>
          <p:nvPr>
            <p:ph idx="1"/>
          </p:nvPr>
        </p:nvSpPr>
        <p:spPr>
          <a:xfrm>
            <a:off x="792163" y="1762125"/>
            <a:ext cx="7570787" cy="4867275"/>
          </a:xfrm>
        </p:spPr>
        <p:txBody>
          <a:bodyPr>
            <a:normAutofit fontScale="62500" lnSpcReduction="20000"/>
          </a:bodyPr>
          <a:lstStyle/>
          <a:p>
            <a:r>
              <a:rPr lang="en-US" dirty="0" smtClean="0"/>
              <a:t>The first 802.11 standard to gain broad industry acceptance was 802.11b</a:t>
            </a:r>
            <a:endParaRPr lang="en-US" dirty="0" smtClean="0"/>
          </a:p>
          <a:p>
            <a:r>
              <a:rPr lang="en-US" dirty="0" smtClean="0"/>
              <a:t>Wireless Ethernet Compatibility Alliance (WECA)</a:t>
            </a:r>
            <a:endParaRPr lang="en-US" dirty="0" smtClean="0"/>
          </a:p>
          <a:p>
            <a:pPr lvl="1"/>
            <a:r>
              <a:rPr lang="en-US" dirty="0" smtClean="0"/>
              <a:t>An industry consortium formed in 1999</a:t>
            </a:r>
            <a:endParaRPr lang="en-US" dirty="0" smtClean="0"/>
          </a:p>
          <a:p>
            <a:pPr lvl="1"/>
            <a:r>
              <a:rPr lang="en-US" dirty="0" smtClean="0"/>
              <a:t>Subsequently renamed the Wi-Fi (Wireless Fidelity) Alliance</a:t>
            </a:r>
            <a:endParaRPr lang="en-US" dirty="0" smtClean="0"/>
          </a:p>
          <a:p>
            <a:pPr lvl="1"/>
            <a:r>
              <a:rPr lang="en-US" dirty="0" smtClean="0"/>
              <a:t>Created a test suite to certify interoperability for 802.11 products</a:t>
            </a:r>
            <a:endParaRPr lang="en-US" dirty="0" smtClean="0"/>
          </a:p>
          <a:p>
            <a:r>
              <a:rPr lang="en-US" dirty="0" smtClean="0"/>
              <a:t>Wi-Fi</a:t>
            </a:r>
            <a:endParaRPr lang="en-US" dirty="0" smtClean="0"/>
          </a:p>
          <a:p>
            <a:pPr lvl="1"/>
            <a:r>
              <a:rPr lang="en-US" dirty="0" smtClean="0"/>
              <a:t>The term used for certified 802.11b products</a:t>
            </a:r>
            <a:endParaRPr lang="en-US" dirty="0" smtClean="0"/>
          </a:p>
          <a:p>
            <a:pPr lvl="1"/>
            <a:r>
              <a:rPr lang="en-US" dirty="0" smtClean="0"/>
              <a:t>Has been extended to 802.11g products</a:t>
            </a:r>
            <a:endParaRPr lang="en-US" dirty="0" smtClean="0"/>
          </a:p>
          <a:p>
            <a:r>
              <a:rPr lang="en-US" dirty="0" smtClean="0"/>
              <a:t>Wi-Fi5</a:t>
            </a:r>
            <a:endParaRPr lang="en-US" dirty="0" smtClean="0"/>
          </a:p>
          <a:p>
            <a:pPr lvl="1"/>
            <a:r>
              <a:rPr lang="en-US" dirty="0" smtClean="0"/>
              <a:t>A certification process for 802.11a products that was developed by the Wi-Fi Alliance</a:t>
            </a:r>
            <a:endParaRPr lang="en-US" dirty="0" smtClean="0"/>
          </a:p>
          <a:p>
            <a:pPr marL="342900" lvl="1" indent="-342900">
              <a:spcBef>
                <a:spcPts val="2400"/>
              </a:spcBef>
              <a:buClr>
                <a:srgbClr val="BAABE3"/>
              </a:buClr>
            </a:pPr>
            <a:r>
              <a:rPr lang="en-US" sz="2880" dirty="0" smtClean="0">
                <a:cs typeface="MS PGothic" pitchFamily="-84" charset="-128"/>
              </a:rPr>
              <a:t>Recently the Wi-Fi Alliance has developed certification procedures for IEEE 802.11 security standards</a:t>
            </a:r>
            <a:endParaRPr lang="en-US" sz="2880" dirty="0" smtClean="0">
              <a:cs typeface="MS PGothic" pitchFamily="-84" charset="-128"/>
            </a:endParaRPr>
          </a:p>
          <a:p>
            <a:pPr lvl="1"/>
            <a:r>
              <a:rPr lang="en-US" sz="2500" dirty="0" smtClean="0"/>
              <a:t>Referred to as Wi-Fi Protected Access (WPA) </a:t>
            </a:r>
            <a:endParaRPr lang="en-US" sz="2500" dirty="0" smtClean="0"/>
          </a:p>
          <a:p>
            <a:endParaRPr lang="en-US" dirty="0"/>
          </a:p>
        </p:txBody>
      </p:sp>
      <p:pic>
        <p:nvPicPr>
          <p:cNvPr id="4" name="Picture 3"/>
          <p:cNvPicPr>
            <a:picLocks noChangeAspect="1"/>
          </p:cNvPicPr>
          <p:nvPr/>
        </p:nvPicPr>
        <p:blipFill>
          <a:blip r:embed="rId1"/>
          <a:stretch>
            <a:fillRect/>
          </a:stretch>
        </p:blipFill>
        <p:spPr>
          <a:xfrm>
            <a:off x="6705228" y="3048000"/>
            <a:ext cx="2438772" cy="2127250"/>
          </a:xfrm>
          <a:prstGeom prst="rect">
            <a:avLst/>
          </a:prstGeom>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74295" y="530225"/>
            <a:ext cx="8947150" cy="5521325"/>
          </a:xfrm>
        </p:spPr>
        <p:txBody>
          <a:bodyPr/>
          <a:p>
            <a:r>
              <a:rPr lang="zh-CN" altLang="en-US">
                <a:latin typeface="微软雅黑" panose="020B0503020204020204" charset="-122"/>
                <a:ea typeface="微软雅黑" panose="020B0503020204020204" charset="-122"/>
                <a:cs typeface="微软雅黑" panose="020B0503020204020204" charset="-122"/>
              </a:rPr>
              <a:t>WI-FI（Wireless Fidelity），是一种可以将个人电脑、手持设备等终端以无线方式互相连接的技术，由澳洲政府的研究机构CSIRO在20世纪90年代发明的，发明人是John O'Sullivan，被媒体称为”Wi-Fi之父“。</a:t>
            </a:r>
            <a:endParaRPr lang="zh-CN" altLang="en-US">
              <a:latin typeface="微软雅黑" panose="020B0503020204020204" charset="-122"/>
              <a:ea typeface="微软雅黑" panose="020B0503020204020204" charset="-122"/>
              <a:cs typeface="微软雅黑" panose="020B0503020204020204" charset="-122"/>
            </a:endParaRPr>
          </a:p>
          <a:p>
            <a:endParaRPr lang="zh-CN" altLang="en-US">
              <a:latin typeface="微软雅黑" panose="020B0503020204020204" charset="-122"/>
              <a:ea typeface="微软雅黑" panose="020B0503020204020204" charset="-122"/>
              <a:cs typeface="微软雅黑" panose="020B0503020204020204" charset="-122"/>
            </a:endParaRPr>
          </a:p>
          <a:p>
            <a:r>
              <a:rPr lang="zh-CN" altLang="en-US">
                <a:latin typeface="微软雅黑" panose="020B0503020204020204" charset="-122"/>
                <a:ea typeface="微软雅黑" panose="020B0503020204020204" charset="-122"/>
                <a:cs typeface="微软雅黑" panose="020B0503020204020204" charset="-122"/>
              </a:rPr>
              <a:t>WI-FI是一个无线网路通信技术的品牌，由Wi-Fi联盟所持有，组成部分包括基本服务单元、分配系统、接入点、扩展服务单元和关口等。目的是改善基于IEEE 802.11标准的无线网路产品之间的互通性。Wi-Fi的样式有很多类型，有无线的卡，还有连接电脑的等等。</a:t>
            </a:r>
            <a:endParaRPr lang="zh-CN" altLang="en-US">
              <a:latin typeface="微软雅黑" panose="020B0503020204020204" charset="-122"/>
              <a:ea typeface="微软雅黑" panose="020B0503020204020204" charset="-122"/>
              <a:cs typeface="微软雅黑" panose="020B0503020204020204" charset="-122"/>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f3.pdf"/>
          <p:cNvPicPr>
            <a:picLocks noChangeAspect="1"/>
          </p:cNvPicPr>
          <p:nvPr/>
        </p:nvPicPr>
        <mc:AlternateContent xmlns:mc="http://schemas.openxmlformats.org/markup-compatibility/2006">
          <mc:Choice xmlns:mv="urn:schemas-microsoft-com:mac:vml" xmlns:ma="http://schemas.microsoft.com/office/mac/drawingml/2008/main" Requires="ma">
            <p:blipFill>
              <a:blip r:embed="rId1"/>
              <a:srcRect l="5882" t="22727" r="7059" b="15455"/>
              <a:stretch>
                <a:fillRect/>
              </a:stretch>
            </p:blipFill>
          </mc:Choice>
          <mc:Fallback>
            <p:blipFill>
              <a:blip r:embed="rId2"/>
              <a:srcRect l="5882" t="22727" r="7059" b="15455"/>
              <a:stretch>
                <a:fillRect/>
              </a:stretch>
            </p:blipFill>
          </mc:Fallback>
        </mc:AlternateContent>
        <p:spPr>
          <a:xfrm>
            <a:off x="914400" y="-120"/>
            <a:ext cx="7463177" cy="6858120"/>
          </a:xfrm>
          <a:prstGeom prst="rect">
            <a:avLst/>
          </a:prstGeom>
        </p:spPr>
      </p:pic>
    </p:spTree>
  </p:cSld>
  <p:clrMapOvr>
    <a:masterClrMapping/>
  </p:clrMapOvr>
  <p:transition spd="med">
    <p:wipe dir="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4.pdf"/>
          <p:cNvPicPr>
            <a:picLocks noChangeAspect="1"/>
          </p:cNvPicPr>
          <p:nvPr/>
        </p:nvPicPr>
        <mc:AlternateContent xmlns:mc="http://schemas.openxmlformats.org/markup-compatibility/2006">
          <mc:Choice xmlns:mv="urn:schemas-microsoft-com:mac:vml" xmlns:ma="http://schemas.microsoft.com/office/mac/drawingml/2008/main" Requires="ma">
            <p:blipFill>
              <a:blip r:embed="rId1"/>
              <a:srcRect t="22727" b="39091"/>
              <a:stretch>
                <a:fillRect/>
              </a:stretch>
            </p:blipFill>
          </mc:Choice>
          <mc:Fallback>
            <p:blipFill>
              <a:blip r:embed="rId2"/>
              <a:srcRect t="22727" b="39091"/>
              <a:stretch>
                <a:fillRect/>
              </a:stretch>
            </p:blipFill>
          </mc:Fallback>
        </mc:AlternateContent>
        <p:spPr>
          <a:xfrm>
            <a:off x="43800" y="1219200"/>
            <a:ext cx="9100200" cy="4496628"/>
          </a:xfrm>
          <a:prstGeom prst="rect">
            <a:avLst/>
          </a:prstGeom>
        </p:spPr>
      </p:pic>
    </p:spTree>
  </p:cSld>
  <p:clrMapOvr>
    <a:masterClrMapping/>
  </p:clrMapOvr>
  <p:transition spd="med">
    <p:wipe dir="d"/>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f5.pdf"/>
          <p:cNvPicPr>
            <a:picLocks noChangeAspect="1"/>
          </p:cNvPicPr>
          <p:nvPr/>
        </p:nvPicPr>
        <mc:AlternateContent xmlns:mc="http://schemas.openxmlformats.org/markup-compatibility/2006">
          <mc:Choice xmlns:mv="urn:schemas-microsoft-com:mac:vml" xmlns:ma="http://schemas.microsoft.com/office/mac/drawingml/2008/main" Requires="ma">
            <p:blipFill>
              <a:blip r:embed="rId1"/>
              <a:srcRect t="13636" b="12727"/>
              <a:stretch>
                <a:fillRect/>
              </a:stretch>
            </p:blipFill>
          </mc:Choice>
          <mc:Fallback>
            <p:blipFill>
              <a:blip r:embed="rId2"/>
              <a:srcRect t="13636" b="12727"/>
              <a:stretch>
                <a:fillRect/>
              </a:stretch>
            </p:blipFill>
          </mc:Fallback>
        </mc:AlternateContent>
        <p:spPr>
          <a:xfrm>
            <a:off x="1006373" y="0"/>
            <a:ext cx="7196771" cy="6857999"/>
          </a:xfrm>
          <a:prstGeom prst="rect">
            <a:avLst/>
          </a:prstGeom>
        </p:spPr>
      </p:pic>
    </p:spTree>
  </p:cSld>
  <p:clrMapOvr>
    <a:masterClrMapping/>
  </p:clrMapOvr>
  <p:transition spd="med">
    <p:pull dir="ld"/>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mc:AlternateContent xmlns:mc="http://schemas.openxmlformats.org/markup-compatibility/2006">
          <mc:Choice xmlns:mv="urn:schemas-microsoft-com:mac:vml" xmlns:ma="http://schemas.microsoft.com/office/mac/drawingml/2008/main" Requires="ma">
            <p:blipFill>
              <a:blip r:embed="rId1"/>
              <a:srcRect l="10522" t="-5180" r="10522"/>
              <a:stretch>
                <a:fillRect/>
              </a:stretch>
            </p:blipFill>
          </mc:Choice>
          <mc:Fallback>
            <p:blipFill>
              <a:blip r:embed="rId2"/>
              <a:srcRect l="10522" t="-5180" r="10522"/>
              <a:stretch>
                <a:fillRect/>
              </a:stretch>
            </p:blipFill>
          </mc:Fallback>
        </mc:AlternateContent>
        <p:spPr>
          <a:xfrm>
            <a:off x="533400" y="762000"/>
            <a:ext cx="8145376" cy="6297431"/>
          </a:xfrm>
          <a:prstGeom prst="rect">
            <a:avLst/>
          </a:prstGeom>
        </p:spPr>
      </p:pic>
      <p:sp>
        <p:nvSpPr>
          <p:cNvPr id="5" name="Rectangle 4"/>
          <p:cNvSpPr/>
          <p:nvPr/>
        </p:nvSpPr>
        <p:spPr>
          <a:xfrm>
            <a:off x="0" y="0"/>
            <a:ext cx="9144000" cy="954107"/>
          </a:xfrm>
          <a:prstGeom prst="rect">
            <a:avLst/>
          </a:prstGeom>
        </p:spPr>
        <p:txBody>
          <a:bodyPr wrap="square">
            <a:spAutoFit/>
          </a:bodyPr>
          <a:lstStyle/>
          <a:p>
            <a:pPr algn="ctr"/>
            <a:r>
              <a:rPr lang="en-US" sz="2800" dirty="0">
                <a:latin typeface="+mn-lt"/>
              </a:rPr>
              <a:t>Table 18.2 </a:t>
            </a:r>
            <a:r>
              <a:rPr lang="en-US" sz="2800" dirty="0" smtClean="0">
                <a:latin typeface="+mn-lt"/>
              </a:rPr>
              <a:t> </a:t>
            </a:r>
            <a:endParaRPr lang="en-US" sz="2800" dirty="0" smtClean="0">
              <a:latin typeface="+mn-lt"/>
            </a:endParaRPr>
          </a:p>
          <a:p>
            <a:pPr algn="ctr"/>
            <a:r>
              <a:rPr lang="en-US" sz="2800" dirty="0" smtClean="0">
                <a:latin typeface="+mn-lt"/>
              </a:rPr>
              <a:t>IEEE </a:t>
            </a:r>
            <a:r>
              <a:rPr lang="en-US" sz="2800" dirty="0">
                <a:latin typeface="+mn-lt"/>
              </a:rPr>
              <a:t>802.11 Services</a:t>
            </a:r>
            <a:r>
              <a:rPr lang="en-US" sz="2800" dirty="0" smtClean="0">
                <a:latin typeface="+mn-lt"/>
              </a:rPr>
              <a:t> </a:t>
            </a:r>
            <a:endParaRPr lang="en-US" sz="2800" dirty="0">
              <a:latin typeface="+mn-lt"/>
            </a:endParaRPr>
          </a:p>
        </p:txBody>
      </p:sp>
    </p:spTree>
  </p:cSld>
  <p:clrMapOvr>
    <a:masterClrMapping/>
  </p:clrMapOvr>
  <p:transition spd="med">
    <p:wipe dir="u"/>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Distribution of Messages Within a DS</a:t>
            </a:r>
            <a:endParaRPr lang="en-US" dirty="0"/>
          </a:p>
        </p:txBody>
      </p:sp>
      <p:sp>
        <p:nvSpPr>
          <p:cNvPr id="11" name="Content Placeholder 10"/>
          <p:cNvSpPr>
            <a:spLocks noGrp="1"/>
          </p:cNvSpPr>
          <p:nvPr>
            <p:ph idx="1"/>
          </p:nvPr>
        </p:nvSpPr>
        <p:spPr>
          <a:xfrm>
            <a:off x="457200" y="1524000"/>
            <a:ext cx="8534400" cy="762000"/>
          </a:xfrm>
        </p:spPr>
        <p:txBody>
          <a:bodyPr>
            <a:normAutofit fontScale="92500" lnSpcReduction="20000"/>
          </a:bodyPr>
          <a:lstStyle/>
          <a:p>
            <a:r>
              <a:rPr lang="en-US" dirty="0" smtClean="0"/>
              <a:t> The two services involved with the distribution of messages within a DS are:</a:t>
            </a:r>
            <a:endParaRPr lang="en-US" dirty="0" smtClean="0"/>
          </a:p>
        </p:txBody>
      </p:sp>
      <p:graphicFrame>
        <p:nvGraphicFramePr>
          <p:cNvPr id="5" name="Diagram 4"/>
          <p:cNvGraphicFramePr/>
          <p:nvPr/>
        </p:nvGraphicFramePr>
        <p:xfrm>
          <a:off x="1524000" y="1854200"/>
          <a:ext cx="6324600" cy="500380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9688"/>
            <a:ext cx="9143999" cy="1412875"/>
          </a:xfrm>
        </p:spPr>
        <p:txBody>
          <a:bodyPr/>
          <a:lstStyle/>
          <a:p>
            <a:r>
              <a:rPr lang="en-US" dirty="0" smtClean="0"/>
              <a:t>Association-Related Services</a:t>
            </a:r>
            <a:endParaRPr lang="en-US" dirty="0"/>
          </a:p>
        </p:txBody>
      </p:sp>
      <p:sp>
        <p:nvSpPr>
          <p:cNvPr id="3" name="Content Placeholder 2"/>
          <p:cNvSpPr>
            <a:spLocks noGrp="1"/>
          </p:cNvSpPr>
          <p:nvPr>
            <p:ph idx="1"/>
          </p:nvPr>
        </p:nvSpPr>
        <p:spPr>
          <a:xfrm>
            <a:off x="838200" y="1600200"/>
            <a:ext cx="7570787" cy="523875"/>
          </a:xfrm>
        </p:spPr>
        <p:txBody>
          <a:bodyPr>
            <a:normAutofit/>
          </a:bodyPr>
          <a:lstStyle/>
          <a:p>
            <a:r>
              <a:rPr lang="en-US" dirty="0" smtClean="0"/>
              <a:t>Transition types based on mobility:</a:t>
            </a:r>
            <a:endParaRPr lang="en-US" dirty="0" smtClean="0"/>
          </a:p>
        </p:txBody>
      </p:sp>
      <p:graphicFrame>
        <p:nvGraphicFramePr>
          <p:cNvPr id="4" name="Diagram 3"/>
          <p:cNvGraphicFramePr/>
          <p:nvPr/>
        </p:nvGraphicFramePr>
        <p:xfrm>
          <a:off x="381000" y="2438400"/>
          <a:ext cx="8382000" cy="421640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idx="4294967295"/>
          </p:nvPr>
        </p:nvSpPr>
        <p:spPr>
          <a:xfrm>
            <a:off x="990600" y="-304800"/>
            <a:ext cx="7570787" cy="1412875"/>
          </a:xfrm>
        </p:spPr>
        <p:txBody>
          <a:bodyPr/>
          <a:lstStyle/>
          <a:p>
            <a:r>
              <a:rPr lang="en-US" dirty="0" smtClean="0"/>
              <a:t>Wireless Security</a:t>
            </a:r>
            <a:endParaRPr lang="en-US" dirty="0"/>
          </a:p>
        </p:txBody>
      </p:sp>
      <p:sp>
        <p:nvSpPr>
          <p:cNvPr id="7" name="Content Placeholder 6"/>
          <p:cNvSpPr>
            <a:spLocks noGrp="1"/>
          </p:cNvSpPr>
          <p:nvPr>
            <p:ph idx="4294967295"/>
          </p:nvPr>
        </p:nvSpPr>
        <p:spPr>
          <a:xfrm>
            <a:off x="228600" y="838200"/>
            <a:ext cx="8610600" cy="838200"/>
          </a:xfrm>
        </p:spPr>
        <p:txBody>
          <a:bodyPr>
            <a:normAutofit fontScale="85000" lnSpcReduction="10000"/>
          </a:bodyPr>
          <a:lstStyle/>
          <a:p>
            <a:r>
              <a:rPr lang="en-US" dirty="0" smtClean="0"/>
              <a:t>Some of the key factors contributing to the higher security risk of wireless networks compared to wired networks include:</a:t>
            </a:r>
            <a:endParaRPr lang="en-US" dirty="0" smtClean="0"/>
          </a:p>
        </p:txBody>
      </p:sp>
      <p:graphicFrame>
        <p:nvGraphicFramePr>
          <p:cNvPr id="4" name="Diagram 3"/>
          <p:cNvGraphicFramePr/>
          <p:nvPr/>
        </p:nvGraphicFramePr>
        <p:xfrm>
          <a:off x="228600" y="1752600"/>
          <a:ext cx="8763000" cy="497840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9688"/>
            <a:ext cx="9143999" cy="1412875"/>
          </a:xfrm>
        </p:spPr>
        <p:txBody>
          <a:bodyPr/>
          <a:lstStyle/>
          <a:p>
            <a:r>
              <a:rPr lang="en-US" dirty="0" smtClean="0"/>
              <a:t>Association-Related Services</a:t>
            </a:r>
            <a:endParaRPr lang="en-US" dirty="0"/>
          </a:p>
        </p:txBody>
      </p:sp>
      <p:sp>
        <p:nvSpPr>
          <p:cNvPr id="3" name="Content Placeholder 2"/>
          <p:cNvSpPr>
            <a:spLocks noGrp="1"/>
          </p:cNvSpPr>
          <p:nvPr>
            <p:ph idx="1"/>
          </p:nvPr>
        </p:nvSpPr>
        <p:spPr>
          <a:xfrm>
            <a:off x="792163" y="1762125"/>
            <a:ext cx="7570787" cy="4791075"/>
          </a:xfrm>
        </p:spPr>
        <p:txBody>
          <a:bodyPr>
            <a:normAutofit fontScale="77500" lnSpcReduction="20000"/>
          </a:bodyPr>
          <a:lstStyle/>
          <a:p>
            <a:r>
              <a:rPr lang="en-US" dirty="0" smtClean="0"/>
              <a:t>To deliver a message within a DS, the distribution service needs to know the identity of the AP to which the message should be delivered in order for that message to reach the destination station</a:t>
            </a:r>
            <a:endParaRPr lang="en-US" dirty="0" smtClean="0"/>
          </a:p>
          <a:p>
            <a:r>
              <a:rPr lang="en-US" dirty="0" smtClean="0"/>
              <a:t>Three services relate to a station maintaining an association with the AP within its current BSS:</a:t>
            </a:r>
            <a:endParaRPr lang="en-US" dirty="0" smtClean="0"/>
          </a:p>
          <a:p>
            <a:pPr lvl="1"/>
            <a:r>
              <a:rPr lang="en-US" dirty="0" smtClean="0"/>
              <a:t>Association</a:t>
            </a:r>
            <a:endParaRPr lang="en-US" dirty="0" smtClean="0"/>
          </a:p>
          <a:p>
            <a:pPr lvl="2"/>
            <a:r>
              <a:rPr lang="en-US" dirty="0" smtClean="0"/>
              <a:t>Establishes an initial association between a station and an AP</a:t>
            </a:r>
            <a:endParaRPr lang="en-US" dirty="0" smtClean="0"/>
          </a:p>
          <a:p>
            <a:pPr lvl="1"/>
            <a:r>
              <a:rPr lang="en-US" dirty="0" smtClean="0"/>
              <a:t>Reassociation</a:t>
            </a:r>
            <a:endParaRPr lang="en-US" dirty="0" smtClean="0"/>
          </a:p>
          <a:p>
            <a:pPr lvl="2"/>
            <a:r>
              <a:rPr lang="en-US" dirty="0" smtClean="0"/>
              <a:t>Enables an established association to be transferred from one AP to another, allowing a mobile station to move from one BSS to another</a:t>
            </a:r>
            <a:endParaRPr lang="en-US" dirty="0" smtClean="0"/>
          </a:p>
          <a:p>
            <a:pPr lvl="1"/>
            <a:r>
              <a:rPr lang="en-US" dirty="0" smtClean="0"/>
              <a:t>Disassociation </a:t>
            </a:r>
            <a:endParaRPr lang="en-US" dirty="0" smtClean="0"/>
          </a:p>
          <a:p>
            <a:pPr lvl="2"/>
            <a:r>
              <a:rPr lang="en-US" dirty="0" smtClean="0"/>
              <a:t>A notification from either a station or an AP that an existing association is terminated</a:t>
            </a:r>
            <a:endParaRPr lang="en-US" dirty="0" smtClean="0"/>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IEEE 802.11i Wireless LAN Security</a:t>
            </a:r>
            <a:endParaRPr lang="en-US" dirty="0"/>
          </a:p>
        </p:txBody>
      </p:sp>
      <p:sp>
        <p:nvSpPr>
          <p:cNvPr id="7" name="Content Placeholder 6"/>
          <p:cNvSpPr>
            <a:spLocks noGrp="1"/>
          </p:cNvSpPr>
          <p:nvPr>
            <p:ph idx="1"/>
          </p:nvPr>
        </p:nvSpPr>
        <p:spPr>
          <a:xfrm>
            <a:off x="838200" y="1600200"/>
            <a:ext cx="7570787" cy="4289425"/>
          </a:xfrm>
        </p:spPr>
        <p:txBody>
          <a:bodyPr>
            <a:normAutofit/>
          </a:bodyPr>
          <a:lstStyle/>
          <a:p>
            <a:r>
              <a:rPr lang="en-US" dirty="0" smtClean="0"/>
              <a:t>There is an increased need for robust security services and mechanisms for wireless LANs</a:t>
            </a:r>
            <a:endParaRPr lang="en-US" dirty="0" smtClean="0"/>
          </a:p>
          <a:p>
            <a:endParaRPr lang="en-US" dirty="0"/>
          </a:p>
        </p:txBody>
      </p:sp>
      <p:graphicFrame>
        <p:nvGraphicFramePr>
          <p:cNvPr id="4" name="Diagram 3"/>
          <p:cNvGraphicFramePr/>
          <p:nvPr/>
        </p:nvGraphicFramePr>
        <p:xfrm>
          <a:off x="1524000" y="2590800"/>
          <a:ext cx="6096000" cy="406400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f6.pdf"/>
          <p:cNvPicPr>
            <a:picLocks noChangeAspect="1"/>
          </p:cNvPicPr>
          <p:nvPr/>
        </p:nvPicPr>
        <mc:AlternateContent xmlns:mc="http://schemas.openxmlformats.org/markup-compatibility/2006">
          <mc:Choice xmlns:mv="urn:schemas-microsoft-com:mac:vml" xmlns:ma="http://schemas.microsoft.com/office/mac/drawingml/2008/main" Requires="ma">
            <p:blipFill>
              <a:blip r:embed="rId1"/>
              <a:srcRect t="2727" b="6364"/>
              <a:stretch>
                <a:fillRect/>
              </a:stretch>
            </p:blipFill>
          </mc:Choice>
          <mc:Fallback>
            <p:blipFill>
              <a:blip r:embed="rId2"/>
              <a:srcRect t="2727" b="6364"/>
              <a:stretch>
                <a:fillRect/>
              </a:stretch>
            </p:blipFill>
          </mc:Fallback>
        </mc:AlternateContent>
        <p:spPr>
          <a:xfrm>
            <a:off x="1752600" y="0"/>
            <a:ext cx="5829363" cy="6858000"/>
          </a:xfrm>
          <a:prstGeom prst="rect">
            <a:avLst/>
          </a:prstGeom>
        </p:spPr>
      </p:pic>
    </p:spTree>
  </p:cSld>
  <p:clrMapOvr>
    <a:masterClrMapping/>
  </p:clrMapOvr>
  <p:transition>
    <p:dissolv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5715" y="174625"/>
            <a:ext cx="9131300" cy="6883400"/>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f7.pdf"/>
          <p:cNvPicPr>
            <a:picLocks noChangeAspect="1"/>
          </p:cNvPicPr>
          <p:nvPr/>
        </p:nvPicPr>
        <mc:AlternateContent xmlns:mc="http://schemas.openxmlformats.org/markup-compatibility/2006">
          <mc:Choice xmlns:mv="urn:schemas-microsoft-com:mac:vml" xmlns:ma="http://schemas.microsoft.com/office/mac/drawingml/2008/main" Requires="ma">
            <p:blipFill>
              <a:blip r:embed="rId1"/>
              <a:srcRect t="10000" b="24545"/>
              <a:stretch>
                <a:fillRect/>
              </a:stretch>
            </p:blipFill>
          </mc:Choice>
          <mc:Fallback>
            <p:blipFill>
              <a:blip r:embed="rId2"/>
              <a:srcRect t="10000" b="24545"/>
              <a:stretch>
                <a:fillRect/>
              </a:stretch>
            </p:blipFill>
          </mc:Fallback>
        </mc:AlternateContent>
        <p:spPr>
          <a:xfrm>
            <a:off x="609600" y="0"/>
            <a:ext cx="8096283" cy="6858000"/>
          </a:xfrm>
          <a:prstGeom prst="rect">
            <a:avLst/>
          </a:prstGeom>
        </p:spPr>
      </p:pic>
    </p:spTree>
  </p:cSld>
  <p:clrMapOvr>
    <a:masterClrMapping/>
  </p:clrMapOvr>
  <p:transition spd="med">
    <p:pull dir="ld"/>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f8.pdf"/>
          <p:cNvPicPr>
            <a:picLocks noChangeAspect="1"/>
          </p:cNvPicPr>
          <p:nvPr/>
        </p:nvPicPr>
        <mc:AlternateContent xmlns:mc="http://schemas.openxmlformats.org/markup-compatibility/2006">
          <mc:Choice xmlns:mv="urn:schemas-microsoft-com:mac:vml" xmlns:ma="http://schemas.microsoft.com/office/mac/drawingml/2008/main" Requires="ma">
            <p:blipFill>
              <a:blip r:embed="rId1"/>
              <a:srcRect b="10000"/>
              <a:stretch>
                <a:fillRect/>
              </a:stretch>
            </p:blipFill>
          </mc:Choice>
          <mc:Fallback>
            <p:blipFill>
              <a:blip r:embed="rId2"/>
              <a:srcRect b="10000"/>
              <a:stretch>
                <a:fillRect/>
              </a:stretch>
            </p:blipFill>
          </mc:Fallback>
        </mc:AlternateContent>
        <p:spPr>
          <a:xfrm>
            <a:off x="1676400" y="0"/>
            <a:ext cx="5888174" cy="6858000"/>
          </a:xfrm>
          <a:prstGeom prst="rect">
            <a:avLst/>
          </a:prstGeom>
        </p:spPr>
      </p:pic>
    </p:spTree>
  </p:cSld>
  <p:clrMapOvr>
    <a:masterClrMapping/>
  </p:clrMapOvr>
  <p:transition>
    <p:dissolv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IEEE 802.1X </a:t>
            </a:r>
            <a:br>
              <a:rPr lang="en-US" dirty="0" smtClean="0"/>
            </a:br>
            <a:r>
              <a:rPr lang="en-US" dirty="0" smtClean="0"/>
              <a:t>Access Control Approach</a:t>
            </a:r>
            <a:endParaRPr lang="en-US" dirty="0"/>
          </a:p>
        </p:txBody>
      </p:sp>
      <p:sp>
        <p:nvSpPr>
          <p:cNvPr id="7" name="Content Placeholder 6"/>
          <p:cNvSpPr>
            <a:spLocks noGrp="1"/>
          </p:cNvSpPr>
          <p:nvPr>
            <p:ph idx="1"/>
          </p:nvPr>
        </p:nvSpPr>
        <p:spPr>
          <a:xfrm>
            <a:off x="792163" y="1762125"/>
            <a:ext cx="7570787" cy="4562475"/>
          </a:xfrm>
        </p:spPr>
        <p:txBody>
          <a:bodyPr>
            <a:normAutofit fontScale="85000" lnSpcReduction="20000"/>
          </a:bodyPr>
          <a:lstStyle/>
          <a:p>
            <a:r>
              <a:rPr lang="en-US" dirty="0" smtClean="0"/>
              <a:t>Port-Based Network Access Control</a:t>
            </a:r>
            <a:endParaRPr lang="en-US" dirty="0" smtClean="0"/>
          </a:p>
          <a:p>
            <a:r>
              <a:rPr lang="en-US" dirty="0" smtClean="0"/>
              <a:t>The authentication protocol that is used, the Extensible Authentication Protocol (EAP), is defined in the IEEE 802.1X standard</a:t>
            </a:r>
            <a:endParaRPr lang="en-US" dirty="0" smtClean="0"/>
          </a:p>
          <a:p>
            <a:r>
              <a:rPr lang="en-US" dirty="0" smtClean="0"/>
              <a:t>802.1X uses: </a:t>
            </a:r>
            <a:endParaRPr lang="en-US" dirty="0" smtClean="0"/>
          </a:p>
          <a:p>
            <a:pPr lvl="1"/>
            <a:r>
              <a:rPr lang="en-US" dirty="0" smtClean="0"/>
              <a:t>Controlled ports</a:t>
            </a:r>
            <a:endParaRPr lang="en-US" dirty="0" smtClean="0"/>
          </a:p>
          <a:p>
            <a:pPr lvl="2"/>
            <a:r>
              <a:rPr lang="en-US" dirty="0" smtClean="0"/>
              <a:t>Allows the exchange of PDUs between a supplicant and other systems on the LAN only if the current state of the supplicant authorizes such an exchange</a:t>
            </a:r>
            <a:endParaRPr lang="en-US" dirty="0" smtClean="0"/>
          </a:p>
          <a:p>
            <a:pPr lvl="1"/>
            <a:r>
              <a:rPr lang="en-US" dirty="0" smtClean="0"/>
              <a:t>Uncontrolled ports</a:t>
            </a:r>
            <a:endParaRPr lang="en-US" dirty="0" smtClean="0"/>
          </a:p>
          <a:p>
            <a:pPr lvl="2"/>
            <a:r>
              <a:rPr lang="en-US" dirty="0" smtClean="0"/>
              <a:t>Allows the exchange of PDUs between the supplicant and the other AS, regardless of the authentication state of the supplicant</a:t>
            </a:r>
            <a:endParaRPr lang="en-US" dirty="0" smtClean="0"/>
          </a:p>
          <a:p>
            <a:pPr lvl="1"/>
            <a:endParaRPr lang="en-US" dirty="0" smtClean="0"/>
          </a:p>
          <a:p>
            <a:endParaRPr lang="en-US" dirty="0" smtClean="0"/>
          </a:p>
          <a:p>
            <a:pPr lvl="1"/>
            <a:endParaRPr lang="en-US" dirty="0"/>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f8.pdf"/>
          <p:cNvPicPr>
            <a:picLocks noChangeAspect="1"/>
          </p:cNvPicPr>
          <p:nvPr/>
        </p:nvPicPr>
        <mc:AlternateContent xmlns:mc="http://schemas.openxmlformats.org/markup-compatibility/2006">
          <mc:Choice xmlns:mv="urn:schemas-microsoft-com:mac:vml" xmlns:ma="http://schemas.microsoft.com/office/mac/drawingml/2008/main" Requires="ma">
            <p:blipFill>
              <a:blip r:embed="rId1"/>
              <a:srcRect b="9091"/>
              <a:stretch>
                <a:fillRect/>
              </a:stretch>
            </p:blipFill>
          </mc:Choice>
          <mc:Fallback>
            <p:blipFill>
              <a:blip r:embed="rId2"/>
              <a:srcRect b="9091"/>
              <a:stretch>
                <a:fillRect/>
              </a:stretch>
            </p:blipFill>
          </mc:Fallback>
        </mc:AlternateContent>
        <p:spPr>
          <a:xfrm>
            <a:off x="1752600" y="0"/>
            <a:ext cx="5829298" cy="6858000"/>
          </a:xfrm>
          <a:prstGeom prst="rect">
            <a:avLst/>
          </a:prstGeom>
        </p:spPr>
      </p:pic>
    </p:spTree>
  </p:cSld>
  <p:clrMapOvr>
    <a:masterClrMapping/>
  </p:clrMapOvr>
  <p:transition spd="med">
    <p:wip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f9.pdf"/>
          <p:cNvPicPr>
            <a:picLocks noChangeAspect="1"/>
          </p:cNvPicPr>
          <p:nvPr/>
        </p:nvPicPr>
        <mc:AlternateContent xmlns:mc="http://schemas.openxmlformats.org/markup-compatibility/2006">
          <mc:Choice xmlns:mv="urn:schemas-microsoft-com:mac:vml" xmlns:ma="http://schemas.microsoft.com/office/mac/drawingml/2008/main" Requires="ma">
            <p:blipFill>
              <a:blip r:embed="rId1"/>
              <a:srcRect t="4545" b="6364"/>
              <a:stretch>
                <a:fillRect/>
              </a:stretch>
            </p:blipFill>
          </mc:Choice>
          <mc:Fallback>
            <p:blipFill>
              <a:blip r:embed="rId2"/>
              <a:srcRect t="4545" b="6364"/>
              <a:stretch>
                <a:fillRect/>
              </a:stretch>
            </p:blipFill>
          </mc:Fallback>
        </mc:AlternateContent>
        <p:spPr>
          <a:xfrm>
            <a:off x="1543742" y="0"/>
            <a:ext cx="5948366" cy="6858000"/>
          </a:xfrm>
          <a:prstGeom prst="rect">
            <a:avLst/>
          </a:prstGeom>
        </p:spPr>
      </p:pic>
    </p:spTree>
  </p:cSld>
  <p:clrMapOvr>
    <a:masterClrMapping/>
  </p:clrMapOvr>
  <p:transition spd="med">
    <p:wipe dir="d"/>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15240" y="3175"/>
            <a:ext cx="9171940" cy="682688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168910" y="349250"/>
            <a:ext cx="8556625" cy="4659630"/>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mc:AlternateContent xmlns:mc="http://schemas.openxmlformats.org/markup-compatibility/2006">
          <mc:Choice xmlns:mv="urn:schemas-microsoft-com:mac:vml" xmlns:ma="http://schemas.microsoft.com/office/mac/drawingml/2008/main" Requires="ma">
            <p:blipFill>
              <a:blip r:embed="rId1"/>
              <a:srcRect l="2250" b="2835"/>
              <a:stretch>
                <a:fillRect/>
              </a:stretch>
            </p:blipFill>
          </mc:Choice>
          <mc:Fallback>
            <p:blipFill>
              <a:blip r:embed="rId2"/>
              <a:srcRect l="2250" b="2835"/>
              <a:stretch>
                <a:fillRect/>
              </a:stretch>
            </p:blipFill>
          </mc:Fallback>
        </mc:AlternateContent>
        <p:spPr>
          <a:xfrm>
            <a:off x="448818" y="83820"/>
            <a:ext cx="6256782" cy="6582135"/>
          </a:xfrm>
          <a:prstGeom prst="rect">
            <a:avLst/>
          </a:prstGeom>
          <a:ln>
            <a:solidFill>
              <a:schemeClr val="tx1"/>
            </a:solidFill>
          </a:ln>
        </p:spPr>
      </p:pic>
      <p:sp>
        <p:nvSpPr>
          <p:cNvPr id="3" name="Rectangle 2"/>
          <p:cNvSpPr/>
          <p:nvPr/>
        </p:nvSpPr>
        <p:spPr>
          <a:xfrm>
            <a:off x="6781800" y="533400"/>
            <a:ext cx="2362200" cy="3877985"/>
          </a:xfrm>
          <a:prstGeom prst="rect">
            <a:avLst/>
          </a:prstGeom>
        </p:spPr>
        <p:txBody>
          <a:bodyPr wrap="square">
            <a:spAutoFit/>
          </a:bodyPr>
          <a:lstStyle/>
          <a:p>
            <a:pPr algn="ctr"/>
            <a:r>
              <a:rPr lang="en-US" sz="3200" dirty="0">
                <a:latin typeface="+mn-lt"/>
              </a:rPr>
              <a:t>Table 18.3 </a:t>
            </a:r>
            <a:r>
              <a:rPr lang="en-US" sz="3200" dirty="0" smtClean="0">
                <a:latin typeface="+mn-lt"/>
              </a:rPr>
              <a:t> </a:t>
            </a:r>
            <a:endParaRPr lang="en-US" sz="3200" dirty="0" smtClean="0">
              <a:latin typeface="+mn-lt"/>
            </a:endParaRPr>
          </a:p>
          <a:p>
            <a:endParaRPr lang="en-US" dirty="0" smtClean="0"/>
          </a:p>
          <a:p>
            <a:endParaRPr lang="en-US" sz="2800" dirty="0" smtClean="0">
              <a:latin typeface="+mn-lt"/>
            </a:endParaRPr>
          </a:p>
          <a:p>
            <a:pPr algn="ctr"/>
            <a:r>
              <a:rPr lang="en-US" sz="2800" dirty="0" smtClean="0">
                <a:latin typeface="+mn-lt"/>
              </a:rPr>
              <a:t>IEEE </a:t>
            </a:r>
            <a:r>
              <a:rPr lang="en-US" sz="2800" dirty="0">
                <a:latin typeface="+mn-lt"/>
              </a:rPr>
              <a:t>802.11i</a:t>
            </a:r>
            <a:r>
              <a:rPr lang="en-US" sz="2800" dirty="0" smtClean="0">
                <a:latin typeface="+mn-lt"/>
              </a:rPr>
              <a:t> </a:t>
            </a:r>
            <a:endParaRPr lang="en-US" sz="2800" dirty="0" smtClean="0">
              <a:latin typeface="+mn-lt"/>
            </a:endParaRPr>
          </a:p>
          <a:p>
            <a:pPr algn="ctr"/>
            <a:r>
              <a:rPr lang="en-US" sz="2800" dirty="0" smtClean="0">
                <a:latin typeface="+mn-lt"/>
              </a:rPr>
              <a:t>Keys </a:t>
            </a:r>
            <a:r>
              <a:rPr lang="en-US" sz="2800" dirty="0">
                <a:latin typeface="+mn-lt"/>
              </a:rPr>
              <a:t>for Data Confidentiality</a:t>
            </a:r>
            <a:r>
              <a:rPr lang="en-US" sz="2800" dirty="0" smtClean="0">
                <a:latin typeface="+mn-lt"/>
              </a:rPr>
              <a:t> </a:t>
            </a:r>
            <a:endParaRPr lang="en-US" sz="2800" dirty="0" smtClean="0">
              <a:latin typeface="+mn-lt"/>
            </a:endParaRPr>
          </a:p>
          <a:p>
            <a:pPr algn="ctr"/>
            <a:r>
              <a:rPr lang="en-US" sz="2800" dirty="0" smtClean="0">
                <a:latin typeface="+mn-lt"/>
              </a:rPr>
              <a:t>and </a:t>
            </a:r>
            <a:endParaRPr lang="en-US" sz="2800" dirty="0" smtClean="0">
              <a:latin typeface="+mn-lt"/>
            </a:endParaRPr>
          </a:p>
          <a:p>
            <a:pPr algn="ctr"/>
            <a:r>
              <a:rPr lang="en-US" sz="2800" dirty="0" smtClean="0">
                <a:latin typeface="+mn-lt"/>
              </a:rPr>
              <a:t>Integrity </a:t>
            </a:r>
            <a:r>
              <a:rPr lang="en-US" sz="2800" dirty="0">
                <a:latin typeface="+mn-lt"/>
              </a:rPr>
              <a:t>Protocols</a:t>
            </a:r>
            <a:r>
              <a:rPr lang="en-US" sz="2800" dirty="0" smtClean="0">
                <a:latin typeface="+mn-lt"/>
              </a:rPr>
              <a:t> </a:t>
            </a:r>
            <a:endParaRPr lang="en-US" sz="2800" dirty="0">
              <a:latin typeface="+mn-lt"/>
            </a:endParaRPr>
          </a:p>
        </p:txBody>
      </p:sp>
    </p:spTree>
  </p:cSld>
  <p:clrMapOvr>
    <a:masterClrMapping/>
  </p:clrMapOvr>
  <p:transition spd="med">
    <p:wipe dir="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Pairwise Keys</a:t>
            </a:r>
            <a:endParaRPr lang="en-US" dirty="0"/>
          </a:p>
        </p:txBody>
      </p:sp>
      <p:sp>
        <p:nvSpPr>
          <p:cNvPr id="7" name="Content Placeholder 6"/>
          <p:cNvSpPr>
            <a:spLocks noGrp="1"/>
          </p:cNvSpPr>
          <p:nvPr>
            <p:ph idx="1"/>
          </p:nvPr>
        </p:nvSpPr>
        <p:spPr>
          <a:xfrm>
            <a:off x="685800" y="1609725"/>
            <a:ext cx="7772400" cy="5248275"/>
          </a:xfrm>
        </p:spPr>
        <p:txBody>
          <a:bodyPr>
            <a:normAutofit fontScale="55000" lnSpcReduction="20000"/>
          </a:bodyPr>
          <a:lstStyle/>
          <a:p>
            <a:r>
              <a:rPr lang="en-US" b="1" dirty="0" smtClean="0"/>
              <a:t>Used for communication between a pair of devices, typically between a STA and an AP</a:t>
            </a:r>
            <a:endParaRPr lang="en-US" b="1" dirty="0" smtClean="0"/>
          </a:p>
          <a:p>
            <a:pPr lvl="1"/>
            <a:r>
              <a:rPr lang="en-US" dirty="0" smtClean="0"/>
              <a:t>These keys form a hierarchy beginning with a master key from which other keys are derived dynamically and used for a limited period of time</a:t>
            </a:r>
            <a:endParaRPr lang="en-US" dirty="0" smtClean="0"/>
          </a:p>
          <a:p>
            <a:pPr>
              <a:spcBef>
                <a:spcPts val="1800"/>
              </a:spcBef>
            </a:pPr>
            <a:r>
              <a:rPr lang="en-US" b="1" dirty="0" smtClean="0"/>
              <a:t>Pre-shared key (PSK)</a:t>
            </a:r>
            <a:endParaRPr lang="en-US" b="1" dirty="0" smtClean="0"/>
          </a:p>
          <a:p>
            <a:pPr lvl="1"/>
            <a:r>
              <a:rPr lang="en-US" dirty="0" smtClean="0"/>
              <a:t>A secret key shared by the AP and a STA and installed in some fashion outside the scope of IEEE 802.11i</a:t>
            </a:r>
            <a:endParaRPr lang="en-US" dirty="0" smtClean="0"/>
          </a:p>
          <a:p>
            <a:pPr>
              <a:spcBef>
                <a:spcPts val="1800"/>
              </a:spcBef>
            </a:pPr>
            <a:r>
              <a:rPr lang="en-US" b="1" dirty="0" smtClean="0"/>
              <a:t>Master session key (MSK)</a:t>
            </a:r>
            <a:endParaRPr lang="en-US" b="1" dirty="0" smtClean="0"/>
          </a:p>
          <a:p>
            <a:pPr lvl="1"/>
            <a:r>
              <a:rPr lang="en-US" dirty="0" smtClean="0"/>
              <a:t>Also known as the AAAK, and is generated using the IEEE 802.1X protocol during the authentication phase</a:t>
            </a:r>
            <a:endParaRPr lang="en-US" dirty="0" smtClean="0"/>
          </a:p>
          <a:p>
            <a:pPr>
              <a:spcBef>
                <a:spcPts val="1800"/>
              </a:spcBef>
            </a:pPr>
            <a:r>
              <a:rPr lang="en-US" b="1" dirty="0" smtClean="0"/>
              <a:t>Pairwise master key (PMK)</a:t>
            </a:r>
            <a:endParaRPr lang="en-US" b="1" dirty="0" smtClean="0"/>
          </a:p>
          <a:p>
            <a:pPr lvl="1"/>
            <a:r>
              <a:rPr lang="en-US" dirty="0" smtClean="0"/>
              <a:t>Derived from the master key</a:t>
            </a:r>
            <a:endParaRPr lang="en-US" dirty="0" smtClean="0"/>
          </a:p>
          <a:p>
            <a:pPr lvl="1"/>
            <a:r>
              <a:rPr lang="en-US" dirty="0" smtClean="0"/>
              <a:t>If a PSK is used, then the PSK is used as the PMK; if a MSK is used, then the PMK is derived from the MSK by truncation</a:t>
            </a:r>
            <a:endParaRPr lang="en-US" dirty="0" smtClean="0"/>
          </a:p>
          <a:p>
            <a:pPr>
              <a:spcBef>
                <a:spcPts val="1800"/>
              </a:spcBef>
            </a:pPr>
            <a:r>
              <a:rPr lang="en-US" b="1" dirty="0" smtClean="0"/>
              <a:t>Pairwise transient key (PTK)</a:t>
            </a:r>
            <a:endParaRPr lang="en-US" b="1" dirty="0" smtClean="0"/>
          </a:p>
          <a:p>
            <a:pPr lvl="1"/>
            <a:r>
              <a:rPr lang="en-US" dirty="0" smtClean="0"/>
              <a:t>Consists of three keys to be used for communication between a STA and AP after they have been mutually authenticated</a:t>
            </a:r>
            <a:endParaRPr lang="en-US" dirty="0" smtClean="0"/>
          </a:p>
          <a:p>
            <a:pPr lvl="1"/>
            <a:r>
              <a:rPr lang="en-US" dirty="0" smtClean="0"/>
              <a:t>Using the STA and AP addresses in the generation of the PTK provides protection against session hijacking and impersonation; using nonces provides additional random keying material</a:t>
            </a:r>
            <a:endParaRPr lang="en-US" dirty="0" smtClean="0"/>
          </a:p>
          <a:p>
            <a:pPr lvl="1"/>
            <a:endParaRPr lang="en-US" dirty="0"/>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PTK Parts</a:t>
            </a:r>
            <a:endParaRPr lang="en-US" dirty="0"/>
          </a:p>
        </p:txBody>
      </p:sp>
      <p:sp>
        <p:nvSpPr>
          <p:cNvPr id="3" name="Content Placeholder 2"/>
          <p:cNvSpPr>
            <a:spLocks noGrp="1"/>
          </p:cNvSpPr>
          <p:nvPr>
            <p:ph idx="1"/>
          </p:nvPr>
        </p:nvSpPr>
        <p:spPr>
          <a:xfrm>
            <a:off x="228600" y="1524000"/>
            <a:ext cx="3124200" cy="4867275"/>
          </a:xfrm>
        </p:spPr>
        <p:txBody>
          <a:bodyPr>
            <a:normAutofit/>
          </a:bodyPr>
          <a:lstStyle/>
          <a:p>
            <a:r>
              <a:rPr lang="en-US" dirty="0" smtClean="0"/>
              <a:t>The three parts of the PTK are:</a:t>
            </a:r>
            <a:endParaRPr lang="en-US" dirty="0" smtClean="0"/>
          </a:p>
        </p:txBody>
      </p:sp>
      <p:graphicFrame>
        <p:nvGraphicFramePr>
          <p:cNvPr id="4" name="Diagram 3"/>
          <p:cNvGraphicFramePr/>
          <p:nvPr/>
        </p:nvGraphicFramePr>
        <p:xfrm>
          <a:off x="838200" y="1524000"/>
          <a:ext cx="8153400" cy="533400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Group Keys</a:t>
            </a:r>
            <a:endParaRPr lang="en-US" dirty="0"/>
          </a:p>
        </p:txBody>
      </p:sp>
      <p:sp>
        <p:nvSpPr>
          <p:cNvPr id="3" name="Content Placeholder 2"/>
          <p:cNvSpPr>
            <a:spLocks noGrp="1"/>
          </p:cNvSpPr>
          <p:nvPr>
            <p:ph idx="1"/>
          </p:nvPr>
        </p:nvSpPr>
        <p:spPr>
          <a:xfrm>
            <a:off x="792163" y="1762125"/>
            <a:ext cx="7570787" cy="4791075"/>
          </a:xfrm>
        </p:spPr>
        <p:txBody>
          <a:bodyPr>
            <a:normAutofit fontScale="92500" lnSpcReduction="10000"/>
          </a:bodyPr>
          <a:lstStyle/>
          <a:p>
            <a:r>
              <a:rPr lang="en-US" dirty="0" smtClean="0"/>
              <a:t> Group keys are used for multicast communication in which one STA sends </a:t>
            </a:r>
            <a:r>
              <a:rPr lang="en-US" dirty="0" err="1" smtClean="0"/>
              <a:t>MPDUs</a:t>
            </a:r>
            <a:r>
              <a:rPr lang="en-US" dirty="0" smtClean="0"/>
              <a:t> to multiple STAs</a:t>
            </a:r>
            <a:endParaRPr lang="en-US" dirty="0" smtClean="0"/>
          </a:p>
          <a:p>
            <a:pPr lvl="1"/>
            <a:r>
              <a:rPr lang="en-US" b="1" dirty="0" smtClean="0"/>
              <a:t>Group master key (GMK)</a:t>
            </a:r>
            <a:endParaRPr lang="en-US" b="1" dirty="0" smtClean="0"/>
          </a:p>
          <a:p>
            <a:pPr lvl="2"/>
            <a:r>
              <a:rPr lang="en-US" dirty="0" smtClean="0"/>
              <a:t>Key-generating key used with other inputs to derive the GTK</a:t>
            </a:r>
            <a:endParaRPr lang="en-US" dirty="0" smtClean="0"/>
          </a:p>
          <a:p>
            <a:pPr lvl="1"/>
            <a:r>
              <a:rPr lang="en-US" b="1" dirty="0" smtClean="0"/>
              <a:t>Group temporal key (GTK)</a:t>
            </a:r>
            <a:endParaRPr lang="en-US" b="1" dirty="0" smtClean="0"/>
          </a:p>
          <a:p>
            <a:pPr lvl="2"/>
            <a:r>
              <a:rPr lang="en-US" dirty="0" smtClean="0"/>
              <a:t>Generated by the AP and transmitted to its associated STAs</a:t>
            </a:r>
            <a:endParaRPr lang="en-US" dirty="0" smtClean="0"/>
          </a:p>
          <a:p>
            <a:pPr lvl="2"/>
            <a:r>
              <a:rPr lang="en-US" dirty="0" smtClean="0"/>
              <a:t>IEEE 802.11i requires that its value is computationally indistinguishable from random</a:t>
            </a:r>
            <a:endParaRPr lang="en-US" dirty="0" smtClean="0"/>
          </a:p>
          <a:p>
            <a:pPr lvl="2"/>
            <a:r>
              <a:rPr lang="en-US" dirty="0" smtClean="0"/>
              <a:t>Distributed securely using the pairwise keys that are already established</a:t>
            </a:r>
            <a:endParaRPr lang="en-US" dirty="0" smtClean="0"/>
          </a:p>
          <a:p>
            <a:pPr lvl="2"/>
            <a:r>
              <a:rPr lang="en-US" dirty="0" smtClean="0"/>
              <a:t>Is changed every time a device leaves the network</a:t>
            </a:r>
            <a:endParaRPr lang="en-US" dirty="0" smtClean="0"/>
          </a:p>
          <a:p>
            <a:pPr lvl="1"/>
            <a:endParaRPr lang="en-US" dirty="0"/>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f10.pdf"/>
          <p:cNvPicPr>
            <a:picLocks noChangeAspect="1"/>
          </p:cNvPicPr>
          <p:nvPr/>
        </p:nvPicPr>
        <mc:AlternateContent xmlns:mc="http://schemas.openxmlformats.org/markup-compatibility/2006">
          <mc:Choice xmlns:mv="urn:schemas-microsoft-com:mac:vml" xmlns:ma="http://schemas.microsoft.com/office/mac/drawingml/2008/main" Requires="ma">
            <p:blipFill>
              <a:blip r:embed="rId1"/>
              <a:srcRect t="5455" b="10000"/>
              <a:stretch>
                <a:fillRect/>
              </a:stretch>
            </p:blipFill>
          </mc:Choice>
          <mc:Fallback>
            <p:blipFill>
              <a:blip r:embed="rId2"/>
              <a:srcRect t="5455" b="10000"/>
              <a:stretch>
                <a:fillRect/>
              </a:stretch>
            </p:blipFill>
          </mc:Fallback>
        </mc:AlternateContent>
        <p:spPr>
          <a:xfrm>
            <a:off x="1524000" y="0"/>
            <a:ext cx="6324482" cy="6919640"/>
          </a:xfrm>
          <a:prstGeom prst="rect">
            <a:avLst/>
          </a:prstGeom>
        </p:spPr>
      </p:pic>
    </p:spTree>
  </p:cSld>
  <p:clrMapOvr>
    <a:masterClrMapping/>
  </p:clrMapOvr>
  <p:transition>
    <p:dissolv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9688"/>
            <a:ext cx="9143999" cy="1412875"/>
          </a:xfrm>
        </p:spPr>
        <p:txBody>
          <a:bodyPr/>
          <a:lstStyle/>
          <a:p>
            <a:r>
              <a:rPr lang="en-US" dirty="0" smtClean="0"/>
              <a:t>Protected Data Transfer Phase</a:t>
            </a:r>
            <a:endParaRPr lang="en-US" dirty="0"/>
          </a:p>
        </p:txBody>
      </p:sp>
      <p:sp>
        <p:nvSpPr>
          <p:cNvPr id="3" name="Content Placeholder 2"/>
          <p:cNvSpPr>
            <a:spLocks noGrp="1"/>
          </p:cNvSpPr>
          <p:nvPr>
            <p:ph idx="1"/>
          </p:nvPr>
        </p:nvSpPr>
        <p:spPr>
          <a:xfrm>
            <a:off x="792163" y="1762125"/>
            <a:ext cx="7570787" cy="4943475"/>
          </a:xfrm>
        </p:spPr>
        <p:txBody>
          <a:bodyPr>
            <a:normAutofit fontScale="92500" lnSpcReduction="20000"/>
          </a:bodyPr>
          <a:lstStyle/>
          <a:p>
            <a:r>
              <a:rPr lang="en-US" dirty="0" smtClean="0"/>
              <a:t>IEEE 802.11i defines two schemes for protecting data transmitted in 802.11 MPDUs:</a:t>
            </a:r>
            <a:endParaRPr lang="en-US" dirty="0" smtClean="0"/>
          </a:p>
          <a:p>
            <a:pPr lvl="1"/>
            <a:r>
              <a:rPr lang="en-US" dirty="0" smtClean="0"/>
              <a:t>Temporal Key Integrity Protocol (TKIP)</a:t>
            </a:r>
            <a:endParaRPr lang="en-US" dirty="0" smtClean="0"/>
          </a:p>
          <a:p>
            <a:pPr lvl="2"/>
            <a:r>
              <a:rPr lang="en-US" dirty="0" smtClean="0"/>
              <a:t>Designed to require only software changes to devices that are implemented with WEP</a:t>
            </a:r>
            <a:endParaRPr lang="en-US" dirty="0" smtClean="0"/>
          </a:p>
          <a:p>
            <a:pPr lvl="2"/>
            <a:r>
              <a:rPr lang="en-US" dirty="0" smtClean="0"/>
              <a:t>Provides two services:</a:t>
            </a:r>
            <a:endParaRPr lang="en-US" dirty="0" smtClean="0"/>
          </a:p>
          <a:p>
            <a:pPr lvl="3"/>
            <a:r>
              <a:rPr lang="en-US" dirty="0" smtClean="0"/>
              <a:t>Message integrity</a:t>
            </a:r>
            <a:endParaRPr lang="en-US" dirty="0" smtClean="0"/>
          </a:p>
          <a:p>
            <a:pPr lvl="3"/>
            <a:r>
              <a:rPr lang="en-US" dirty="0" smtClean="0"/>
              <a:t>Data confidentiality</a:t>
            </a:r>
            <a:endParaRPr lang="en-US" dirty="0" smtClean="0"/>
          </a:p>
          <a:p>
            <a:pPr lvl="1"/>
            <a:r>
              <a:rPr lang="en-US" dirty="0" smtClean="0"/>
              <a:t>Counter Mode-CBC MAC Protocol (CCMP)</a:t>
            </a:r>
            <a:endParaRPr lang="en-US" dirty="0" smtClean="0"/>
          </a:p>
          <a:p>
            <a:pPr lvl="2"/>
            <a:r>
              <a:rPr lang="en-US" dirty="0" smtClean="0"/>
              <a:t>Intended for newer IEEE 802.11 devices that are equipped with the hardware to support this scheme</a:t>
            </a:r>
            <a:endParaRPr lang="en-US" dirty="0" smtClean="0"/>
          </a:p>
          <a:p>
            <a:pPr lvl="2"/>
            <a:r>
              <a:rPr lang="en-US" dirty="0" smtClean="0"/>
              <a:t>Provides two services:</a:t>
            </a:r>
            <a:endParaRPr lang="en-US" dirty="0" smtClean="0"/>
          </a:p>
          <a:p>
            <a:pPr lvl="3"/>
            <a:r>
              <a:rPr lang="en-US" dirty="0" smtClean="0"/>
              <a:t>Message integrity</a:t>
            </a:r>
            <a:endParaRPr lang="en-US" dirty="0" smtClean="0"/>
          </a:p>
          <a:p>
            <a:pPr lvl="3"/>
            <a:r>
              <a:rPr lang="en-US" dirty="0" smtClean="0"/>
              <a:t>Data confidentiality</a:t>
            </a:r>
            <a:endParaRPr lang="en-US" dirty="0"/>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9688"/>
            <a:ext cx="9143999" cy="1412875"/>
          </a:xfrm>
        </p:spPr>
        <p:txBody>
          <a:bodyPr/>
          <a:lstStyle/>
          <a:p>
            <a:r>
              <a:rPr lang="en-US" dirty="0" smtClean="0"/>
              <a:t>IEEE 802.11i</a:t>
            </a:r>
            <a:br>
              <a:rPr lang="en-US" dirty="0" smtClean="0"/>
            </a:br>
            <a:r>
              <a:rPr lang="en-US" dirty="0" smtClean="0"/>
              <a:t>Pseudorandom Function (PRF)</a:t>
            </a:r>
            <a:endParaRPr lang="en-US" dirty="0"/>
          </a:p>
        </p:txBody>
      </p:sp>
      <p:sp>
        <p:nvSpPr>
          <p:cNvPr id="3" name="Content Placeholder 2"/>
          <p:cNvSpPr>
            <a:spLocks noGrp="1"/>
          </p:cNvSpPr>
          <p:nvPr>
            <p:ph idx="1"/>
          </p:nvPr>
        </p:nvSpPr>
        <p:spPr>
          <a:xfrm>
            <a:off x="762000" y="1981200"/>
            <a:ext cx="7570787" cy="4876801"/>
          </a:xfrm>
        </p:spPr>
        <p:txBody>
          <a:bodyPr/>
          <a:lstStyle/>
          <a:p>
            <a:r>
              <a:rPr lang="en-US" dirty="0" smtClean="0"/>
              <a:t>Used at a number of places in the IEEE 802.11i scheme (to generate nonces, to expand pairwise keys, to generate the GTK)</a:t>
            </a:r>
            <a:endParaRPr lang="en-US" dirty="0" smtClean="0"/>
          </a:p>
          <a:p>
            <a:pPr lvl="1"/>
            <a:r>
              <a:rPr lang="en-US" dirty="0" smtClean="0"/>
              <a:t>Best security practice dictates that different pseudorandom number streams be used for these different purposes</a:t>
            </a:r>
            <a:endParaRPr lang="en-US" dirty="0" smtClean="0"/>
          </a:p>
          <a:p>
            <a:r>
              <a:rPr lang="en-US" dirty="0" smtClean="0">
                <a:cs typeface="MS PGothic" pitchFamily="-84" charset="-128"/>
              </a:rPr>
              <a:t>Built on the use of HMAC-SHA-1 to generate a pseudorandom bit stream</a:t>
            </a:r>
            <a:endParaRPr lang="en-US" dirty="0" smtClean="0"/>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f11.pdf"/>
          <p:cNvPicPr>
            <a:picLocks noChangeAspect="1"/>
          </p:cNvPicPr>
          <p:nvPr/>
        </p:nvPicPr>
        <mc:AlternateContent xmlns:mc="http://schemas.openxmlformats.org/markup-compatibility/2006">
          <mc:Choice xmlns:mv="urn:schemas-microsoft-com:mac:vml" xmlns:ma="http://schemas.microsoft.com/office/mac/drawingml/2008/main" Requires="ma">
            <p:blipFill>
              <a:blip r:embed="rId1"/>
              <a:srcRect l="11765" t="17273" r="15294" b="5455"/>
              <a:stretch>
                <a:fillRect/>
              </a:stretch>
            </p:blipFill>
          </mc:Choice>
          <mc:Fallback>
            <p:blipFill>
              <a:blip r:embed="rId2"/>
              <a:srcRect l="11765" t="17273" r="15294" b="5455"/>
              <a:stretch>
                <a:fillRect/>
              </a:stretch>
            </p:blipFill>
          </mc:Fallback>
        </mc:AlternateContent>
        <p:spPr>
          <a:xfrm>
            <a:off x="2057400" y="0"/>
            <a:ext cx="5023827" cy="6887488"/>
          </a:xfrm>
          <a:prstGeom prst="rect">
            <a:avLst/>
          </a:prstGeom>
        </p:spPr>
      </p:pic>
    </p:spTree>
  </p:cSld>
  <p:clrMapOvr>
    <a:masterClrMapping/>
  </p:clrMapOvr>
  <p:transition>
    <p:dissolve/>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p:txBody>
          <a:bodyPr/>
          <a:lstStyle/>
          <a:p>
            <a:r>
              <a:rPr lang="en-US" dirty="0" smtClean="0"/>
              <a:t>Summary</a:t>
            </a:r>
            <a:endParaRPr lang="en-AU" dirty="0" smtClean="0"/>
          </a:p>
        </p:txBody>
      </p:sp>
      <p:sp>
        <p:nvSpPr>
          <p:cNvPr id="56323" name="Rectangle 3"/>
          <p:cNvSpPr>
            <a:spLocks noGrp="1" noChangeArrowheads="1"/>
          </p:cNvSpPr>
          <p:nvPr>
            <p:ph sz="half" idx="1"/>
          </p:nvPr>
        </p:nvSpPr>
        <p:spPr>
          <a:xfrm>
            <a:off x="228600" y="1676400"/>
            <a:ext cx="3565525" cy="5410200"/>
          </a:xfrm>
        </p:spPr>
        <p:txBody>
          <a:bodyPr>
            <a:normAutofit fontScale="92500" lnSpcReduction="20000"/>
          </a:bodyPr>
          <a:lstStyle/>
          <a:p>
            <a:r>
              <a:rPr lang="en-US" dirty="0" smtClean="0"/>
              <a:t>Wireless network security</a:t>
            </a:r>
            <a:endParaRPr lang="en-US" dirty="0" smtClean="0"/>
          </a:p>
          <a:p>
            <a:pPr lvl="1"/>
            <a:r>
              <a:rPr lang="en-US" dirty="0" smtClean="0"/>
              <a:t>Network threats</a:t>
            </a:r>
            <a:endParaRPr lang="en-US" dirty="0" smtClean="0"/>
          </a:p>
          <a:p>
            <a:pPr lvl="1"/>
            <a:r>
              <a:rPr lang="en-US" dirty="0" smtClean="0"/>
              <a:t>Security measures</a:t>
            </a:r>
            <a:endParaRPr lang="en-US" dirty="0" smtClean="0"/>
          </a:p>
          <a:p>
            <a:r>
              <a:rPr lang="en-US" dirty="0" smtClean="0"/>
              <a:t>Mobile device security</a:t>
            </a:r>
            <a:endParaRPr lang="en-US" dirty="0" smtClean="0"/>
          </a:p>
          <a:p>
            <a:pPr lvl="1"/>
            <a:r>
              <a:rPr lang="en-US" dirty="0" smtClean="0"/>
              <a:t>Security threats</a:t>
            </a:r>
            <a:endParaRPr lang="en-US" dirty="0" smtClean="0"/>
          </a:p>
          <a:p>
            <a:pPr lvl="1"/>
            <a:r>
              <a:rPr lang="en-US" dirty="0" smtClean="0"/>
              <a:t>Security strategy</a:t>
            </a:r>
            <a:endParaRPr lang="en-US" dirty="0" smtClean="0"/>
          </a:p>
          <a:p>
            <a:r>
              <a:rPr lang="en-US" dirty="0" smtClean="0"/>
              <a:t>IEEE 802.11 wireless LAN overview</a:t>
            </a:r>
            <a:endParaRPr lang="en-US" dirty="0" smtClean="0"/>
          </a:p>
          <a:p>
            <a:pPr lvl="1"/>
            <a:r>
              <a:rPr lang="en-US" dirty="0" smtClean="0"/>
              <a:t>Wi-Fi Alliance</a:t>
            </a:r>
            <a:endParaRPr lang="en-US" dirty="0" smtClean="0"/>
          </a:p>
          <a:p>
            <a:pPr lvl="1"/>
            <a:r>
              <a:rPr lang="en-US" dirty="0" smtClean="0"/>
              <a:t>IEEE 802 protocol architecture</a:t>
            </a:r>
            <a:endParaRPr lang="en-US" dirty="0" smtClean="0"/>
          </a:p>
          <a:p>
            <a:pPr lvl="1"/>
            <a:r>
              <a:rPr lang="en-US" dirty="0" smtClean="0"/>
              <a:t>IEEE 802.11 network components and architectural model</a:t>
            </a:r>
            <a:endParaRPr lang="en-US" dirty="0" smtClean="0"/>
          </a:p>
          <a:p>
            <a:pPr lvl="1"/>
            <a:r>
              <a:rPr lang="en-US" dirty="0" smtClean="0"/>
              <a:t>IEEE 802.11 services</a:t>
            </a:r>
            <a:endParaRPr lang="en-AU" dirty="0" smtClean="0"/>
          </a:p>
        </p:txBody>
      </p:sp>
      <p:sp>
        <p:nvSpPr>
          <p:cNvPr id="56324" name="Content Placeholder 11"/>
          <p:cNvSpPr>
            <a:spLocks noGrp="1"/>
          </p:cNvSpPr>
          <p:nvPr>
            <p:ph sz="half" idx="2"/>
          </p:nvPr>
        </p:nvSpPr>
        <p:spPr>
          <a:xfrm>
            <a:off x="5334000" y="1905000"/>
            <a:ext cx="3565525" cy="4953000"/>
          </a:xfrm>
        </p:spPr>
        <p:txBody>
          <a:bodyPr>
            <a:normAutofit fontScale="92500" lnSpcReduction="20000"/>
          </a:bodyPr>
          <a:lstStyle/>
          <a:p>
            <a:r>
              <a:rPr lang="en-US" dirty="0" smtClean="0"/>
              <a:t>IEEE 802.11i wireless LAN security</a:t>
            </a:r>
            <a:endParaRPr lang="en-US" dirty="0" smtClean="0"/>
          </a:p>
          <a:p>
            <a:pPr lvl="1"/>
            <a:r>
              <a:rPr lang="en-US" dirty="0" smtClean="0"/>
              <a:t>IEEE 802.11i services</a:t>
            </a:r>
            <a:endParaRPr lang="en-US" dirty="0" smtClean="0"/>
          </a:p>
          <a:p>
            <a:pPr lvl="1"/>
            <a:r>
              <a:rPr lang="en-US" dirty="0" smtClean="0"/>
              <a:t>IEEE 802.11i phases of operation</a:t>
            </a:r>
            <a:endParaRPr lang="en-US" dirty="0" smtClean="0"/>
          </a:p>
          <a:p>
            <a:pPr lvl="1"/>
            <a:r>
              <a:rPr lang="en-US" dirty="0" smtClean="0"/>
              <a:t>Discovery phase</a:t>
            </a:r>
            <a:endParaRPr lang="en-US" dirty="0" smtClean="0"/>
          </a:p>
          <a:p>
            <a:pPr lvl="1"/>
            <a:r>
              <a:rPr lang="en-US" dirty="0" smtClean="0"/>
              <a:t>Authentication phase</a:t>
            </a:r>
            <a:endParaRPr lang="en-US" dirty="0" smtClean="0"/>
          </a:p>
          <a:p>
            <a:pPr lvl="1"/>
            <a:r>
              <a:rPr lang="en-US" dirty="0" smtClean="0"/>
              <a:t>Key management phase</a:t>
            </a:r>
            <a:endParaRPr lang="en-US" dirty="0" smtClean="0"/>
          </a:p>
          <a:p>
            <a:pPr lvl="1"/>
            <a:r>
              <a:rPr lang="en-US" dirty="0" smtClean="0"/>
              <a:t>Protected data transfer phase</a:t>
            </a:r>
            <a:endParaRPr lang="en-US" dirty="0" smtClean="0"/>
          </a:p>
          <a:p>
            <a:pPr lvl="1"/>
            <a:r>
              <a:rPr lang="en-US" dirty="0" smtClean="0"/>
              <a:t>The IEEE 802.11i pseudorandom function</a:t>
            </a:r>
            <a:endParaRPr lang="en-US" dirty="0" smtClean="0"/>
          </a:p>
        </p:txBody>
      </p:sp>
      <p:pic>
        <p:nvPicPr>
          <p:cNvPr id="9" name="Picture Placeholder 4" descr="crypto.jpg"/>
          <p:cNvPicPr>
            <a:picLocks noChangeAspect="1"/>
          </p:cNvPicPr>
          <p:nvPr/>
        </p:nvPicPr>
        <p:blipFill>
          <a:blip r:embed="rId1">
            <a:lum bright="28000"/>
          </a:blip>
          <a:srcRect l="-16674" t="-1111" r="-18211" b="44444"/>
          <a:stretch>
            <a:fillRect/>
          </a:stretch>
        </p:blipFill>
        <p:spPr bwMode="auto">
          <a:xfrm>
            <a:off x="3505200" y="3200400"/>
            <a:ext cx="2109547" cy="1209027"/>
          </a:xfrm>
          <a:prstGeom prst="ellipse">
            <a:avLst/>
          </a:prstGeom>
          <a:solidFill>
            <a:schemeClr val="bg1">
              <a:lumMod val="85000"/>
            </a:schemeClr>
          </a:solidFill>
          <a:ln w="101600">
            <a:noFill/>
            <a:miter lim="800000"/>
            <a:headEnd/>
            <a:tailEnd/>
          </a:ln>
          <a:effectLst>
            <a:innerShdw blurRad="762000">
              <a:schemeClr val="accent1">
                <a:alpha val="80000"/>
              </a:schemeClr>
            </a:innerShdw>
            <a:softEdge rad="76200"/>
          </a:effectLst>
        </p:spPr>
      </p:pic>
      <p:sp>
        <p:nvSpPr>
          <p:cNvPr id="6" name="TextBox 5"/>
          <p:cNvSpPr txBox="1"/>
          <p:nvPr/>
        </p:nvSpPr>
        <p:spPr>
          <a:xfrm>
            <a:off x="6184900" y="1905000"/>
            <a:ext cx="184666" cy="369332"/>
          </a:xfrm>
          <a:prstGeom prst="rect">
            <a:avLst/>
          </a:prstGeom>
          <a:noFill/>
        </p:spPr>
        <p:txBody>
          <a:bodyPr wrap="none" rtlCol="0">
            <a:spAutoFit/>
          </a:bodyPr>
          <a:lstStyle/>
          <a:p>
            <a:endParaRPr lang="en-US"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f1.pdf"/>
          <p:cNvPicPr>
            <a:picLocks noChangeAspect="1"/>
          </p:cNvPicPr>
          <p:nvPr/>
        </p:nvPicPr>
        <mc:AlternateContent xmlns:mc="http://schemas.openxmlformats.org/markup-compatibility/2006">
          <mc:Choice xmlns:mv="urn:schemas-microsoft-com:mac:vml" xmlns:ma="http://schemas.microsoft.com/office/mac/drawingml/2008/main" Requires="ma">
            <p:blipFill>
              <a:blip r:embed="rId1"/>
              <a:srcRect t="26364" b="39091"/>
              <a:stretch>
                <a:fillRect/>
              </a:stretch>
            </p:blipFill>
          </mc:Choice>
          <mc:Fallback>
            <p:blipFill>
              <a:blip r:embed="rId2"/>
              <a:srcRect t="26364" b="39091"/>
              <a:stretch>
                <a:fillRect/>
              </a:stretch>
            </p:blipFill>
          </mc:Fallback>
        </mc:AlternateContent>
        <p:spPr>
          <a:xfrm>
            <a:off x="-277029" y="1143000"/>
            <a:ext cx="9421029" cy="4211743"/>
          </a:xfrm>
          <a:prstGeom prst="rect">
            <a:avLst/>
          </a:prstGeom>
        </p:spPr>
      </p:pic>
      <p:pic>
        <p:nvPicPr>
          <p:cNvPr id="2" name="图片 1"/>
          <p:cNvPicPr>
            <a:picLocks noChangeAspect="1"/>
          </p:cNvPicPr>
          <p:nvPr/>
        </p:nvPicPr>
        <p:blipFill>
          <a:blip r:embed="rId3"/>
          <a:stretch>
            <a:fillRect/>
          </a:stretch>
        </p:blipFill>
        <p:spPr>
          <a:xfrm>
            <a:off x="44450" y="1143635"/>
            <a:ext cx="9055100" cy="4006850"/>
          </a:xfrm>
          <a:prstGeom prst="rect">
            <a:avLst/>
          </a:prstGeom>
        </p:spPr>
      </p:pic>
    </p:spTree>
  </p:cSld>
  <p:clrMapOvr>
    <a:masterClrMapping/>
  </p:clrMapOvr>
  <p:transition>
    <p:dissolv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Wireless Network Threats</a:t>
            </a:r>
            <a:endParaRPr lang="en-US" dirty="0"/>
          </a:p>
        </p:txBody>
      </p:sp>
      <p:sp>
        <p:nvSpPr>
          <p:cNvPr id="8" name="Content Placeholder 7"/>
          <p:cNvSpPr>
            <a:spLocks noGrp="1"/>
          </p:cNvSpPr>
          <p:nvPr>
            <p:ph sz="half" idx="1"/>
          </p:nvPr>
        </p:nvSpPr>
        <p:spPr>
          <a:xfrm>
            <a:off x="304800" y="1981200"/>
            <a:ext cx="3977322" cy="5083175"/>
          </a:xfrm>
        </p:spPr>
        <p:txBody>
          <a:bodyPr>
            <a:normAutofit fontScale="47500" lnSpcReduction="20000"/>
          </a:bodyPr>
          <a:lstStyle/>
          <a:p>
            <a:r>
              <a:rPr lang="en-US" b="1" dirty="0" smtClean="0"/>
              <a:t>Accidental association</a:t>
            </a:r>
            <a:endParaRPr lang="en-US" b="1" dirty="0" smtClean="0"/>
          </a:p>
          <a:p>
            <a:pPr lvl="1"/>
            <a:r>
              <a:rPr lang="en-US" dirty="0" smtClean="0"/>
              <a:t>Company wireless LANs in close proximity may create overlapping transmission ranges</a:t>
            </a:r>
            <a:endParaRPr lang="en-US" dirty="0" smtClean="0"/>
          </a:p>
          <a:p>
            <a:pPr lvl="1"/>
            <a:r>
              <a:rPr lang="en-US" dirty="0" smtClean="0"/>
              <a:t>A user intending to connect to one LAN may unintentionally lock on to a wireless access point from a neighboring network</a:t>
            </a:r>
            <a:endParaRPr lang="en-US" dirty="0" smtClean="0"/>
          </a:p>
          <a:p>
            <a:r>
              <a:rPr lang="en-US" b="1" dirty="0" smtClean="0"/>
              <a:t>Malicious association</a:t>
            </a:r>
            <a:endParaRPr lang="en-US" b="1" dirty="0" smtClean="0"/>
          </a:p>
          <a:p>
            <a:pPr lvl="1"/>
            <a:r>
              <a:rPr lang="en-US" dirty="0" smtClean="0"/>
              <a:t>In this situation, a wireless device is configured to appear to be a legitimate access point, enabling the operator to steal passwords from legitimate users and then penetrate a wired network through a legitimate wireless access point</a:t>
            </a:r>
            <a:endParaRPr lang="en-US" dirty="0" smtClean="0"/>
          </a:p>
          <a:p>
            <a:r>
              <a:rPr lang="en-US" b="1" dirty="0" smtClean="0"/>
              <a:t>Ad hoc networks</a:t>
            </a:r>
            <a:endParaRPr lang="en-US" b="1" dirty="0" smtClean="0"/>
          </a:p>
          <a:p>
            <a:pPr lvl="1"/>
            <a:r>
              <a:rPr lang="en-US" dirty="0" smtClean="0"/>
              <a:t>These are peer-to-peer networks between wireless computers with no access point between them</a:t>
            </a:r>
            <a:endParaRPr lang="en-US" dirty="0" smtClean="0"/>
          </a:p>
          <a:p>
            <a:pPr lvl="1"/>
            <a:r>
              <a:rPr lang="en-US" dirty="0" smtClean="0"/>
              <a:t>Such networks can pose a security threat due to a lack of a central point of control</a:t>
            </a:r>
            <a:endParaRPr lang="en-US" dirty="0" smtClean="0"/>
          </a:p>
          <a:p>
            <a:r>
              <a:rPr lang="en-US" b="1" dirty="0" smtClean="0"/>
              <a:t>Nontraditional networks</a:t>
            </a:r>
            <a:endParaRPr lang="en-US" b="1" dirty="0" smtClean="0"/>
          </a:p>
          <a:p>
            <a:pPr lvl="1"/>
            <a:r>
              <a:rPr lang="en-US" dirty="0" smtClean="0"/>
              <a:t>Personal network Bluetooth devices, barcode readers, and handheld PDAs pose a security risk in terms of both eavesdropping and spoofing</a:t>
            </a:r>
            <a:endParaRPr lang="en-US" dirty="0" smtClean="0"/>
          </a:p>
        </p:txBody>
      </p:sp>
      <p:sp>
        <p:nvSpPr>
          <p:cNvPr id="9" name="Content Placeholder 8"/>
          <p:cNvSpPr>
            <a:spLocks noGrp="1"/>
          </p:cNvSpPr>
          <p:nvPr>
            <p:ph sz="half" idx="2"/>
          </p:nvPr>
        </p:nvSpPr>
        <p:spPr>
          <a:xfrm>
            <a:off x="4953000" y="1981200"/>
            <a:ext cx="3733800" cy="5257800"/>
          </a:xfrm>
        </p:spPr>
        <p:txBody>
          <a:bodyPr>
            <a:normAutofit fontScale="47500" lnSpcReduction="20000"/>
          </a:bodyPr>
          <a:lstStyle/>
          <a:p>
            <a:r>
              <a:rPr lang="en-US" b="1" dirty="0" smtClean="0"/>
              <a:t>Identity theft (MAC spoofing)</a:t>
            </a:r>
            <a:endParaRPr lang="en-US" b="1" dirty="0" smtClean="0"/>
          </a:p>
          <a:p>
            <a:pPr lvl="1"/>
            <a:r>
              <a:rPr lang="en-US" dirty="0" smtClean="0"/>
              <a:t>This occurs when an attacker is able to eavesdrop on network traffic and identify the MAC address of a computer with network privileges</a:t>
            </a:r>
            <a:endParaRPr lang="en-US" dirty="0" smtClean="0"/>
          </a:p>
          <a:p>
            <a:r>
              <a:rPr lang="en-US" b="1" dirty="0" smtClean="0"/>
              <a:t>Man-in-the-middle attacks</a:t>
            </a:r>
            <a:endParaRPr lang="en-US" b="1" dirty="0" smtClean="0"/>
          </a:p>
          <a:p>
            <a:pPr lvl="1"/>
            <a:r>
              <a:rPr lang="en-US" dirty="0" smtClean="0"/>
              <a:t>This attack involves persuading a user and an access point to believe that they are talking to each other when in fact the communication is going through an intermediate attacking device</a:t>
            </a:r>
            <a:endParaRPr lang="en-US" dirty="0" smtClean="0"/>
          </a:p>
          <a:p>
            <a:pPr lvl="1"/>
            <a:r>
              <a:rPr lang="en-US" dirty="0" smtClean="0"/>
              <a:t>Wireless networks are particularly vulnerable to such attacks</a:t>
            </a:r>
            <a:endParaRPr lang="en-US" dirty="0" smtClean="0"/>
          </a:p>
          <a:p>
            <a:r>
              <a:rPr lang="en-US" b="1" dirty="0" smtClean="0"/>
              <a:t>Denial of service (DoS)</a:t>
            </a:r>
            <a:endParaRPr lang="en-US" b="1" dirty="0" smtClean="0"/>
          </a:p>
          <a:p>
            <a:pPr lvl="1"/>
            <a:r>
              <a:rPr lang="en-US" dirty="0" smtClean="0"/>
              <a:t>This attack occurs when an attacker continually bombards a wireless access point or some other accessible wireless port with various protocol messages designed to consume system resources</a:t>
            </a:r>
            <a:endParaRPr lang="en-US" dirty="0" smtClean="0"/>
          </a:p>
          <a:p>
            <a:pPr lvl="1"/>
            <a:r>
              <a:rPr lang="en-US" dirty="0" smtClean="0"/>
              <a:t>The wireless environment lends itself to this type of attack because it is so easy for the attacker to direct multiple wireless messages at the target</a:t>
            </a:r>
            <a:endParaRPr lang="en-US" dirty="0" smtClean="0"/>
          </a:p>
          <a:p>
            <a:r>
              <a:rPr lang="en-US" b="1" dirty="0" smtClean="0"/>
              <a:t>Network injection</a:t>
            </a:r>
            <a:endParaRPr lang="en-US" b="1" dirty="0" smtClean="0"/>
          </a:p>
          <a:p>
            <a:pPr lvl="1"/>
            <a:r>
              <a:rPr lang="en-US" dirty="0" smtClean="0"/>
              <a:t>This attack targets wireless access points that are exposed to nonfiltered network traffic, such as routing protocol messages or network management messages</a:t>
            </a:r>
            <a:endParaRPr lang="en-US"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内容占位符 3"/>
          <p:cNvSpPr>
            <a:spLocks noGrp="1"/>
          </p:cNvSpPr>
          <p:nvPr>
            <p:ph sz="half" idx="2"/>
          </p:nvPr>
        </p:nvSpPr>
        <p:spPr/>
        <p:txBody>
          <a:bodyPr/>
          <a:p>
            <a:endParaRPr lang="zh-CN" altLang="en-US"/>
          </a:p>
        </p:txBody>
      </p:sp>
      <p:pic>
        <p:nvPicPr>
          <p:cNvPr id="5" name="内容占位符 4"/>
          <p:cNvPicPr>
            <a:picLocks noChangeAspect="1"/>
          </p:cNvPicPr>
          <p:nvPr>
            <p:ph sz="half" idx="1"/>
          </p:nvPr>
        </p:nvPicPr>
        <p:blipFill>
          <a:blip r:embed="rId1"/>
          <a:stretch>
            <a:fillRect/>
          </a:stretch>
        </p:blipFill>
        <p:spPr>
          <a:xfrm>
            <a:off x="-20320" y="823595"/>
            <a:ext cx="9182100" cy="382397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内容占位符 4"/>
          <p:cNvPicPr>
            <a:picLocks noChangeAspect="1"/>
          </p:cNvPicPr>
          <p:nvPr>
            <p:ph sz="half" idx="1"/>
          </p:nvPr>
        </p:nvPicPr>
        <p:blipFill>
          <a:blip r:embed="rId1"/>
          <a:stretch>
            <a:fillRect/>
          </a:stretch>
        </p:blipFill>
        <p:spPr>
          <a:xfrm>
            <a:off x="792480" y="676910"/>
            <a:ext cx="8334375" cy="2788920"/>
          </a:xfrm>
          <a:prstGeom prst="rect">
            <a:avLst/>
          </a:prstGeom>
        </p:spPr>
      </p:pic>
      <p:pic>
        <p:nvPicPr>
          <p:cNvPr id="6" name="内容占位符 5"/>
          <p:cNvPicPr>
            <a:picLocks noChangeAspect="1"/>
          </p:cNvPicPr>
          <p:nvPr>
            <p:ph sz="half" idx="2"/>
          </p:nvPr>
        </p:nvPicPr>
        <p:blipFill>
          <a:blip r:embed="rId2"/>
          <a:stretch>
            <a:fillRect/>
          </a:stretch>
        </p:blipFill>
        <p:spPr>
          <a:xfrm>
            <a:off x="792480" y="3465830"/>
            <a:ext cx="8334375" cy="148907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内容占位符 4"/>
          <p:cNvPicPr>
            <a:picLocks noChangeAspect="1"/>
          </p:cNvPicPr>
          <p:nvPr>
            <p:ph sz="half" idx="1"/>
          </p:nvPr>
        </p:nvPicPr>
        <p:blipFill>
          <a:blip r:embed="rId1"/>
          <a:stretch>
            <a:fillRect/>
          </a:stretch>
        </p:blipFill>
        <p:spPr>
          <a:xfrm>
            <a:off x="1127125" y="5080"/>
            <a:ext cx="5701030" cy="1057910"/>
          </a:xfrm>
          <a:prstGeom prst="rect">
            <a:avLst/>
          </a:prstGeom>
        </p:spPr>
      </p:pic>
      <p:pic>
        <p:nvPicPr>
          <p:cNvPr id="4" name="图片 3"/>
          <p:cNvPicPr>
            <a:picLocks noChangeAspect="1"/>
          </p:cNvPicPr>
          <p:nvPr/>
        </p:nvPicPr>
        <p:blipFill>
          <a:blip r:embed="rId2"/>
          <a:stretch>
            <a:fillRect/>
          </a:stretch>
        </p:blipFill>
        <p:spPr>
          <a:xfrm>
            <a:off x="47625" y="3176905"/>
            <a:ext cx="9114790" cy="1562735"/>
          </a:xfrm>
          <a:prstGeom prst="rect">
            <a:avLst/>
          </a:prstGeom>
        </p:spPr>
      </p:pic>
    </p:spTree>
  </p:cSld>
  <p:clrMapOvr>
    <a:masterClrMapping/>
  </p:clrMapOvr>
</p:sld>
</file>

<file path=ppt/theme/_rels/theme1.xml.rels><?xml version="1.0" encoding="UTF-8" standalone="yes"?>
<Relationships xmlns="http://schemas.openxmlformats.org/package/2006/relationships"><Relationship Id="rId5" Type="http://schemas.openxmlformats.org/officeDocument/2006/relationships/image" Target="../media/image9.jpeg"/><Relationship Id="rId4" Type="http://schemas.openxmlformats.org/officeDocument/2006/relationships/image" Target="../media/image8.jpeg"/><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image" Target="../media/image5.jpeg"/></Relationships>
</file>

<file path=ppt/theme/theme1.xml><?xml version="1.0" encoding="utf-8"?>
<a:theme xmlns:a="http://schemas.openxmlformats.org/drawingml/2006/main" name="Infusion">
  <a:themeElements>
    <a:clrScheme name="Infusion">
      <a:dk1>
        <a:sysClr val="windowText" lastClr="000000"/>
      </a:dk1>
      <a:lt1>
        <a:sysClr val="window" lastClr="FFFFFF"/>
      </a:lt1>
      <a:dk2>
        <a:srgbClr val="2F1F58"/>
      </a:dk2>
      <a:lt2>
        <a:srgbClr val="B7A9E0"/>
      </a:lt2>
      <a:accent1>
        <a:srgbClr val="8C73D0"/>
      </a:accent1>
      <a:accent2>
        <a:srgbClr val="C2E8C4"/>
      </a:accent2>
      <a:accent3>
        <a:srgbClr val="C5A6E8"/>
      </a:accent3>
      <a:accent4>
        <a:srgbClr val="B45EC7"/>
      </a:accent4>
      <a:accent5>
        <a:srgbClr val="9FDAFB"/>
      </a:accent5>
      <a:accent6>
        <a:srgbClr val="95C5B0"/>
      </a:accent6>
      <a:hlink>
        <a:srgbClr val="744AE0"/>
      </a:hlink>
      <a:folHlink>
        <a:srgbClr val="8D8AD1"/>
      </a:folHlink>
    </a:clrScheme>
    <a:fontScheme name="Infusion">
      <a:majorFont>
        <a:latin typeface="Mistral"/>
        <a:ea typeface=""/>
        <a:cs typeface=""/>
        <a:font script="Jpan" typeface="ＭＳ Ｐ明朝"/>
      </a:majorFont>
      <a:minorFont>
        <a:latin typeface="Candara"/>
        <a:ea typeface=""/>
        <a:cs typeface=""/>
        <a:font script="Jpan" typeface="メイリオ"/>
      </a:minorFont>
    </a:fontScheme>
    <a:fmtScheme name="Infusion">
      <a:fillStyleLst>
        <a:solidFill>
          <a:schemeClr val="phClr"/>
        </a:solidFill>
        <a:blipFill rotWithShape="1">
          <a:blip xmlns:r="http://schemas.openxmlformats.org/officeDocument/2006/relationships" r:embed="rId1">
            <a:duotone>
              <a:schemeClr val="phClr">
                <a:shade val="70000"/>
                <a:satMod val="120000"/>
              </a:schemeClr>
              <a:schemeClr val="phClr">
                <a:tint val="70000"/>
                <a:satMod val="300000"/>
                <a:lumMod val="125000"/>
              </a:schemeClr>
            </a:duotone>
          </a:blip>
          <a:tile tx="0" ty="0" sx="50000" sy="50000" flip="none" algn="tl"/>
        </a:blipFill>
        <a:blipFill rotWithShape="1">
          <a:blip xmlns:r="http://schemas.openxmlformats.org/officeDocument/2006/relationships" r:embed="rId2">
            <a:duotone>
              <a:schemeClr val="phClr">
                <a:shade val="70000"/>
                <a:satMod val="120000"/>
              </a:schemeClr>
              <a:schemeClr val="phClr">
                <a:tint val="70000"/>
                <a:satMod val="135000"/>
              </a:schemeClr>
            </a:duotone>
          </a:blip>
          <a:tile tx="0" ty="0" sx="40000" sy="40000" flip="none" algn="tl"/>
        </a:blipFill>
      </a:fillStyleLst>
      <a:lnStyleLst>
        <a:ln w="38100" cap="flat" cmpd="sng" algn="ctr">
          <a:solidFill>
            <a:schemeClr val="phClr">
              <a:alpha val="70000"/>
              <a:satMod val="105000"/>
            </a:schemeClr>
          </a:solidFill>
          <a:prstDash val="solid"/>
          <a:miter/>
        </a:ln>
        <a:ln w="50800" cap="flat" cmpd="sng" algn="ctr">
          <a:solidFill>
            <a:schemeClr val="phClr">
              <a:alpha val="50000"/>
            </a:schemeClr>
          </a:solidFill>
          <a:prstDash val="solid"/>
          <a:miter/>
        </a:ln>
        <a:ln w="88900" cap="flat" cmpd="sng" algn="ctr">
          <a:solidFill>
            <a:schemeClr val="phClr">
              <a:alpha val="40000"/>
            </a:schemeClr>
          </a:solidFill>
          <a:prstDash val="solid"/>
          <a:miter/>
        </a:ln>
      </a:lnStyleLst>
      <a:effectStyleLst>
        <a:effectStyle>
          <a:effectLst/>
        </a:effectStyle>
        <a:effectStyle>
          <a:effectLst>
            <a:outerShdw blurRad="38100" dist="25400" dir="5400000" rotWithShape="0">
              <a:srgbClr val="000000">
                <a:alpha val="50000"/>
              </a:srgbClr>
            </a:outerShdw>
          </a:effectLst>
        </a:effectStyle>
        <a:effectStyle>
          <a:effectLst>
            <a:innerShdw blurRad="190500" dir="13500000">
              <a:srgbClr val="000000">
                <a:alpha val="50000"/>
              </a:srgbClr>
            </a:innerShdw>
            <a:outerShdw blurRad="38100" dist="25400" dir="5400000" rotWithShape="0">
              <a:srgbClr val="000000">
                <a:alpha val="50000"/>
              </a:srgbClr>
            </a:outerShdw>
          </a:effectLst>
        </a:effectStyle>
      </a:effectStyleLst>
      <a:bgFillStyleLst>
        <a:blipFill rotWithShape="1">
          <a:blip xmlns:r="http://schemas.openxmlformats.org/officeDocument/2006/relationships" r:embed="rId3">
            <a:duotone>
              <a:schemeClr val="phClr">
                <a:shade val="70000"/>
                <a:satMod val="500000"/>
                <a:lumMod val="50000"/>
              </a:schemeClr>
              <a:schemeClr val="phClr">
                <a:satMod val="800000"/>
                <a:lumMod val="250000"/>
              </a:schemeClr>
            </a:duotone>
          </a:blip>
          <a:stretch>
            <a:fillRect/>
          </a:stretch>
        </a:blipFill>
        <a:blipFill rotWithShape="1">
          <a:blip xmlns:r="http://schemas.openxmlformats.org/officeDocument/2006/relationships" r:embed="rId4">
            <a:duotone>
              <a:schemeClr val="phClr">
                <a:shade val="70000"/>
                <a:satMod val="500000"/>
                <a:lumMod val="50000"/>
              </a:schemeClr>
              <a:schemeClr val="phClr">
                <a:satMod val="800000"/>
                <a:lumMod val="250000"/>
              </a:schemeClr>
            </a:duotone>
          </a:blip>
          <a:stretch>
            <a:fillRect/>
          </a:stretch>
        </a:blipFill>
        <a:blipFill rotWithShape="1">
          <a:blip xmlns:r="http://schemas.openxmlformats.org/officeDocument/2006/relationships" r:embed="rId5">
            <a:duotone>
              <a:schemeClr val="phClr">
                <a:shade val="70000"/>
                <a:satMod val="500000"/>
                <a:lumMod val="50000"/>
              </a:schemeClr>
              <a:schemeClr val="phClr">
                <a:satMod val="800000"/>
                <a:lumMod val="250000"/>
              </a:schemeClr>
            </a:duotone>
          </a:blip>
          <a:stretch>
            <a:fillRect/>
          </a:stretch>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Macintosh HD:Users:lpb:admin:consult:Prentice-Hall:Slides:ch01.ppt</Template>
  <TotalTime>0</TotalTime>
  <Words>9258</Words>
  <Application>WPS 演示</Application>
  <PresentationFormat>On-screen Show (4:3)</PresentationFormat>
  <Paragraphs>220</Paragraphs>
  <Slides>48</Slides>
  <Notes>38</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48</vt:i4>
      </vt:variant>
    </vt:vector>
  </HeadingPairs>
  <TitlesOfParts>
    <vt:vector size="58" baseType="lpstr">
      <vt:lpstr>Arial</vt:lpstr>
      <vt:lpstr>宋体</vt:lpstr>
      <vt:lpstr>Wingdings</vt:lpstr>
      <vt:lpstr>MS PGothic</vt:lpstr>
      <vt:lpstr>Candara</vt:lpstr>
      <vt:lpstr>Mistral</vt:lpstr>
      <vt:lpstr>Times New Roman</vt:lpstr>
      <vt:lpstr>微软雅黑</vt:lpstr>
      <vt:lpstr>Arial Unicode MS</vt:lpstr>
      <vt:lpstr>Infusion</vt:lpstr>
      <vt:lpstr>Chapter 18</vt:lpstr>
      <vt:lpstr>PowerPoint 演示文稿</vt:lpstr>
      <vt:lpstr>Wireless Security</vt:lpstr>
      <vt:lpstr>PowerPoint 演示文稿</vt:lpstr>
      <vt:lpstr>PowerPoint 演示文稿</vt:lpstr>
      <vt:lpstr>Wireless Network Threats</vt:lpstr>
      <vt:lpstr>PowerPoint 演示文稿</vt:lpstr>
      <vt:lpstr>PowerPoint 演示文稿</vt:lpstr>
      <vt:lpstr>PowerPoint 演示文稿</vt:lpstr>
      <vt:lpstr>PowerPoint 演示文稿</vt:lpstr>
      <vt:lpstr>PowerPoint 演示文稿</vt:lpstr>
      <vt:lpstr>PowerPoint 演示文稿</vt:lpstr>
      <vt:lpstr>Securing Wireless Transmissions</vt:lpstr>
      <vt:lpstr>Securing Wireless Access Points</vt:lpstr>
      <vt:lpstr>Securing Wireless Networks</vt:lpstr>
      <vt:lpstr>Mobile Device Security</vt:lpstr>
      <vt:lpstr>Security Threats</vt:lpstr>
      <vt:lpstr>PowerPoint 演示文稿</vt:lpstr>
      <vt:lpstr>PowerPoint 演示文稿</vt:lpstr>
      <vt:lpstr>IEEE 802.11  Wireless LAN Overview</vt:lpstr>
      <vt:lpstr>Table 18.1   IEEE 802.11 Terminology </vt:lpstr>
      <vt:lpstr>Wi-Fi Alliance</vt:lpstr>
      <vt:lpstr>PowerPoint 演示文稿</vt:lpstr>
      <vt:lpstr>PowerPoint 演示文稿</vt:lpstr>
      <vt:lpstr>PowerPoint 演示文稿</vt:lpstr>
      <vt:lpstr>PowerPoint 演示文稿</vt:lpstr>
      <vt:lpstr>PowerPoint 演示文稿</vt:lpstr>
      <vt:lpstr>Distribution of Messages Within a DS</vt:lpstr>
      <vt:lpstr>Association-Related Services</vt:lpstr>
      <vt:lpstr>Association-Related Services</vt:lpstr>
      <vt:lpstr>IEEE 802.11i Wireless LAN Security</vt:lpstr>
      <vt:lpstr>PowerPoint 演示文稿</vt:lpstr>
      <vt:lpstr>PowerPoint 演示文稿</vt:lpstr>
      <vt:lpstr>PowerPoint 演示文稿</vt:lpstr>
      <vt:lpstr>PowerPoint 演示文稿</vt:lpstr>
      <vt:lpstr>IEEE 802.1X  Access Control Approach</vt:lpstr>
      <vt:lpstr>PowerPoint 演示文稿</vt:lpstr>
      <vt:lpstr>PowerPoint 演示文稿</vt:lpstr>
      <vt:lpstr>PowerPoint 演示文稿</vt:lpstr>
      <vt:lpstr>PowerPoint 演示文稿</vt:lpstr>
      <vt:lpstr>Pairwise Keys</vt:lpstr>
      <vt:lpstr>PTK Parts</vt:lpstr>
      <vt:lpstr>Group Keys</vt:lpstr>
      <vt:lpstr>PowerPoint 演示文稿</vt:lpstr>
      <vt:lpstr>Protected Data Transfer Phase</vt:lpstr>
      <vt:lpstr>IEEE 802.11i Pseudorandom Function (PRF)</vt:lpstr>
      <vt:lpstr>PowerPoint 演示文稿</vt:lpstr>
      <vt:lpstr>Summary</vt:lpstr>
    </vt:vector>
  </TitlesOfParts>
  <Company>School of Eng &amp; IT, UNSW@ADFA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William Stallings, Cryptography and Network Security 5/e</dc:title>
  <dc:creator>Dr Lawrie Brown</dc:creator>
  <dc:subject>Lecture Overheads - Ch 17</dc:subject>
  <cp:lastModifiedBy>阳光</cp:lastModifiedBy>
  <cp:revision>84</cp:revision>
  <cp:lastPrinted>2005-10-07T05:54:00Z</cp:lastPrinted>
  <dcterms:created xsi:type="dcterms:W3CDTF">2013-03-16T21:49:00Z</dcterms:created>
  <dcterms:modified xsi:type="dcterms:W3CDTF">2018-11-05T02:34:53Z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2052-11.1.0.7932</vt:lpwstr>
  </property>
</Properties>
</file>